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3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7"/>
  </p:notesMasterIdLst>
  <p:sldIdLst>
    <p:sldId id="256" r:id="rId4"/>
    <p:sldId id="258" r:id="rId5"/>
    <p:sldId id="263" r:id="rId6"/>
    <p:sldId id="259" r:id="rId8"/>
    <p:sldId id="264" r:id="rId9"/>
    <p:sldId id="260" r:id="rId10"/>
    <p:sldId id="265" r:id="rId11"/>
    <p:sldId id="261" r:id="rId12"/>
    <p:sldId id="266" r:id="rId13"/>
    <p:sldId id="267" r:id="rId14"/>
    <p:sldId id="274" r:id="rId15"/>
    <p:sldId id="270" r:id="rId16"/>
    <p:sldId id="27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445.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45846E-3B8C-4645-97D2-695808EF1D8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但是，为什么 Spark 任务只有在调用 action 算子的时候，才会真正执行呢？</a:t>
            </a:r>
            <a:endParaRPr lang="zh-CN" altLang="en-US"/>
          </a:p>
          <a:p>
            <a:r>
              <a:rPr lang="zh-CN" altLang="en-US"/>
              <a:t>假设一种情况：假如 Spark 中 transformation 直接触发 Spark 任务！那么会产生什么结果呢？</a:t>
            </a:r>
            <a:endParaRPr lang="zh-CN" altLang="en-US"/>
          </a:p>
          <a:p>
            <a:r>
              <a:rPr lang="zh-CN" altLang="en-US"/>
              <a:t>导致 map 执行完了要立即输出，数据也必然要落地（内存和磁盘）</a:t>
            </a:r>
            <a:endParaRPr lang="zh-CN" altLang="en-US"/>
          </a:p>
          <a:p>
            <a:r>
              <a:rPr lang="zh-CN" altLang="en-US"/>
              <a:t>map 任务的生成、调度、执行，以及彼此之间的 rpc 通信等等，当牵扯到大量任务、大数据量时，会很影响性能</a:t>
            </a:r>
            <a:endParaRPr lang="zh-CN" altLang="en-US"/>
          </a:p>
          <a:p>
            <a:r>
              <a:rPr lang="zh-CN" altLang="en-US"/>
              <a:t>看到这两点是不是很容易联想到 MapReduce 的计算模型，MapReduce 因为中间结果需要落地，导致性能相对 Spark 较低下，这也是 MapReduce 广为诟病的原因之一。所以 Spark 采用只有调用 action 算子时才会真正执行任务，这是相对于 MapReduce 的优化点之一。</a:t>
            </a:r>
            <a:endParaRPr lang="zh-CN" altLang="en-US"/>
          </a:p>
          <a:p>
            <a:endParaRPr lang="zh-CN" altLang="en-US"/>
          </a:p>
          <a:p>
            <a:r>
              <a:rPr lang="zh-CN" altLang="en-US"/>
              <a:t>每个 Spark RDD 中连续调用多个 map 类算子，Spark 任务是对数据在一次循环遍历中完成还是每个 map 算子都进行一次循环遍历呢？</a:t>
            </a:r>
            <a:endParaRPr lang="zh-CN" altLang="en-US"/>
          </a:p>
          <a:p>
            <a:r>
              <a:rPr lang="zh-CN" altLang="en-US"/>
              <a:t>实际上，并不需要对每个 map 算子都进行循环遍历。Spark 会将多个 map 算子 pipeline 起来应用到 RDD 分区的每个数据元素上。</a:t>
            </a:r>
            <a:endParaRPr lang="zh-CN" altLang="en-US"/>
          </a:p>
          <a:p>
            <a:endParaRPr lang="zh-CN" altLang="en-US"/>
          </a:p>
          <a:p>
            <a:r>
              <a:rPr lang="zh-CN" altLang="en-US"/>
              <a:t>https://bbs.huaweicloud.com/blogs/255521</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fontAlgn="auto"/>
            <a:r>
              <a:rPr lang="zh-CN" altLang="en-US">
                <a:sym typeface="+mn-ea"/>
              </a:rPr>
              <a:t>一、数据结构RDD：</a:t>
            </a:r>
            <a:endParaRPr lang="zh-CN" altLang="en-US"/>
          </a:p>
          <a:p>
            <a:pPr fontAlgn="auto"/>
            <a:r>
              <a:rPr lang="en-US" altLang="zh-CN">
                <a:sym typeface="+mn-ea"/>
              </a:rPr>
              <a:t>R</a:t>
            </a:r>
            <a:r>
              <a:rPr lang="zh-CN" altLang="en-US">
                <a:sym typeface="+mn-ea"/>
              </a:rPr>
              <a:t>DD（Resilient Distributed Datasets）叫做弹性分布式数据集，是Spark中最基本的数据 抽象，源码中是一个抽象类，代表一个不可变、可分区、里面的元素可并行计算的集合。</a:t>
            </a:r>
            <a:endParaRPr lang="zh-CN" altLang="en-US"/>
          </a:p>
          <a:p>
            <a:pPr fontAlgn="auto"/>
            <a:r>
              <a:rPr lang="zh-CN" altLang="en-US">
                <a:sym typeface="+mn-ea"/>
              </a:rPr>
              <a:t>编译时类型安全，但是无论是集群间的通信，还是IO操作都需要对对象的结构和数据进行 序列化和反序列化，还存在较大的GC的性能开销，会频繁的创建和销毁对象。</a:t>
            </a:r>
            <a:endParaRPr lang="zh-CN" altLang="en-US"/>
          </a:p>
          <a:p>
            <a:pPr fontAlgn="auto"/>
            <a:endParaRPr lang="zh-CN" altLang="en-US"/>
          </a:p>
          <a:p>
            <a:pPr fontAlgn="auto"/>
            <a:r>
              <a:rPr lang="zh-CN" altLang="en-US">
                <a:sym typeface="+mn-ea"/>
              </a:rPr>
              <a:t>二、数据结构DataFrame：</a:t>
            </a:r>
            <a:endParaRPr lang="zh-CN" altLang="en-US"/>
          </a:p>
          <a:p>
            <a:pPr fontAlgn="auto"/>
            <a:r>
              <a:rPr lang="zh-CN" altLang="en-US">
                <a:sym typeface="+mn-ea"/>
              </a:rPr>
              <a:t>与RDD类似，DataFrame是一个分布式数据容器，不过它更像数据库中的二维表格，除了 数据之外，还记录这数据的结构信息（即schema）。</a:t>
            </a:r>
            <a:endParaRPr lang="zh-CN" altLang="en-US"/>
          </a:p>
          <a:p>
            <a:pPr fontAlgn="auto"/>
            <a:r>
              <a:rPr lang="zh-CN" altLang="en-US">
                <a:sym typeface="+mn-ea"/>
              </a:rPr>
              <a:t>DataFrame也是懒执行的，性能上要比RDD高（主要因为执行计划得到了优化）。</a:t>
            </a:r>
            <a:endParaRPr lang="zh-CN" altLang="en-US"/>
          </a:p>
          <a:p>
            <a:pPr fontAlgn="auto"/>
            <a:r>
              <a:rPr lang="zh-CN" altLang="en-US">
                <a:sym typeface="+mn-ea"/>
              </a:rPr>
              <a:t>由于DataFrame每一行的数据结构一样，且存在schema中，Spark通过schema就能读懂 数据，因此在通信和IO时只需要序列化和反序列化数据，而结构部分不用。</a:t>
            </a:r>
            <a:endParaRPr lang="zh-CN" altLang="en-US"/>
          </a:p>
          <a:p>
            <a:pPr fontAlgn="auto"/>
            <a:r>
              <a:rPr lang="zh-CN" altLang="en-US">
                <a:sym typeface="+mn-ea"/>
              </a:rPr>
              <a:t>Spark能够以二进制的形式序列化数据到JVM堆以外（off-heap：非堆）的内存，这些内 存直接受操作系统管理，也就不再受JVM的限制和GC的困扰了。但是DataFrame不是类 型安全的。</a:t>
            </a:r>
            <a:endParaRPr lang="zh-CN" altLang="en-US"/>
          </a:p>
          <a:p>
            <a:pPr fontAlgn="auto"/>
            <a:endParaRPr lang="zh-CN" altLang="en-US"/>
          </a:p>
          <a:p>
            <a:pPr fontAlgn="auto"/>
            <a:r>
              <a:rPr lang="zh-CN" altLang="en-US">
                <a:sym typeface="+mn-ea"/>
              </a:rPr>
              <a:t>三、数据结构Dataset：</a:t>
            </a:r>
            <a:endParaRPr lang="zh-CN" altLang="en-US"/>
          </a:p>
          <a:p>
            <a:pPr fontAlgn="auto"/>
            <a:endParaRPr lang="zh-CN" altLang="en-US"/>
          </a:p>
          <a:p>
            <a:pPr fontAlgn="auto"/>
            <a:r>
              <a:rPr lang="zh-CN" altLang="en-US">
                <a:sym typeface="+mn-ea"/>
              </a:rPr>
              <a:t>Dataset是DataFrame API的一个扩展，是Spark最新的数据抽象，结合了RDD和DataFrame 的优点。</a:t>
            </a:r>
            <a:endParaRPr lang="zh-CN" altLang="en-US"/>
          </a:p>
          <a:p>
            <a:pPr fontAlgn="auto"/>
            <a:r>
              <a:rPr lang="zh-CN" altLang="en-US">
                <a:sym typeface="+mn-ea"/>
              </a:rPr>
              <a:t>DataFrame=Dataset[Row]（Row表示表结构信息的类型），DataFrame只知道字段，但 是不知道字段类型，而Dataset是强类型的，不仅仅知道字段，而且知道字段类型。</a:t>
            </a:r>
            <a:endParaRPr lang="zh-CN" altLang="en-US"/>
          </a:p>
          <a:p>
            <a:pPr fontAlgn="auto"/>
            <a:r>
              <a:rPr lang="zh-CN" altLang="en-US">
                <a:sym typeface="+mn-ea"/>
              </a:rPr>
              <a:t>样例类CaseClass被用来在Dataset中定义数据的结构信息，样例类中的每个属性名称直接 对应到Dataset中的字段名称。</a:t>
            </a:r>
            <a:endParaRPr lang="zh-CN" altLang="en-US"/>
          </a:p>
          <a:p>
            <a:pPr fontAlgn="auto"/>
            <a:r>
              <a:rPr lang="zh-CN" altLang="en-US">
                <a:sym typeface="+mn-ea"/>
              </a:rPr>
              <a:t>Dataset具有类型安全检查，也具有DataFrame的查询优化特性，还支持编解码器，当需 要访问非堆上的数据时可以避免反序列化整个对象，提高了效率。</a:t>
            </a:r>
            <a:endParaRPr lang="zh-CN" altLang="en-US">
              <a:sym typeface="+mn-ea"/>
            </a:endParaRPr>
          </a:p>
          <a:p>
            <a:pPr fontAlgn="auto"/>
            <a:endParaRPr lang="zh-CN" altLang="en-US"/>
          </a:p>
          <a:p>
            <a:pPr fontAlgn="auto"/>
            <a:r>
              <a:rPr lang="zh-CN" altLang="en-US"/>
              <a:t>https://code-cookbook.readthedocs.io/zh_CN/latest/Bigdata%20Tools/SparkSQL.html</a:t>
            </a:r>
            <a:endParaRPr lang="zh-CN" altLang="en-US"/>
          </a:p>
          <a:p>
            <a:pPr fontAlgn="auto"/>
            <a:r>
              <a:rPr lang="zh-CN" altLang="en-US"/>
              <a:t>https://bbs.huaweicloud.com/blogs/302320</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Spark生态圈以Spark Core为核心，从HDFS、Amazon S3和HBase等持久层读取数据，以MESS、YARN和自身携带的Standalone为资源管理器调度Job完成Spark应用程序的计算。 这些应用程序可以来自于不同的组件，如Spark的批处理、Spark Streaming的实时处理应用、Spark SQL的即席查询、MLlib的机器学习、GraphX的图处理等等。</a:t>
            </a:r>
            <a:endParaRPr lang="zh-CN" altLang="en-US"/>
          </a:p>
          <a:p>
            <a:endParaRPr lang="zh-CN" altLang="en-US"/>
          </a:p>
          <a:p>
            <a:r>
              <a:rPr lang="en-US" altLang="zh-CN"/>
              <a:t># Spark  Core</a:t>
            </a:r>
            <a:endParaRPr lang="en-US" altLang="zh-CN"/>
          </a:p>
          <a:p>
            <a:r>
              <a:rPr lang="zh-CN" altLang="en-US"/>
              <a:t>提供了有向无环图（DAG）的分布式并行计算框架，并提供Cache机制来支持多次迭代计算或者数据共享，大大减少迭代计算之间读取数据局的开销，这对于需要进行多次迭代的数据挖掘和分析性能有很大提升</a:t>
            </a:r>
            <a:endParaRPr lang="zh-CN" altLang="en-US"/>
          </a:p>
          <a:p>
            <a:r>
              <a:rPr lang="zh-CN" altLang="en-US"/>
              <a:t>在Spark中引入了RDD (Resilient Distributed Dataset) 的抽象，它是分布在一组节点中的只读对象集合，这些集合是弹性的，如果数据集一部分丢失，则可以根据“血统”对它们进行重建，保证了数据的高容错性；</a:t>
            </a:r>
            <a:endParaRPr lang="zh-CN" altLang="en-US"/>
          </a:p>
          <a:p>
            <a:r>
              <a:rPr lang="zh-CN" altLang="en-US"/>
              <a:t>移动计算而非移动数据，RDD Partition可以就近读取分布式文件系统中的数据块到各个节点内存中进行计算</a:t>
            </a:r>
            <a:endParaRPr lang="zh-CN" altLang="en-US"/>
          </a:p>
          <a:p>
            <a:r>
              <a:rPr lang="zh-CN" altLang="en-US"/>
              <a:t>使用多线程池模型来减少task启动开稍</a:t>
            </a:r>
            <a:endParaRPr lang="zh-CN" altLang="en-US"/>
          </a:p>
          <a:p>
            <a:r>
              <a:rPr lang="zh-CN" altLang="en-US"/>
              <a:t>采用容错的、高可伸缩性的akka作为通讯框架</a:t>
            </a:r>
            <a:endParaRPr lang="zh-CN" altLang="en-US"/>
          </a:p>
          <a:p>
            <a:endParaRPr lang="zh-CN" altLang="en-US"/>
          </a:p>
          <a:p>
            <a:r>
              <a:rPr lang="en-US" altLang="zh-CN"/>
              <a:t>#Spark Streaming</a:t>
            </a:r>
            <a:endParaRPr lang="en-US" altLang="zh-CN"/>
          </a:p>
          <a:p>
            <a:r>
              <a:rPr lang="zh-CN" altLang="en-US"/>
              <a:t>SparkStreaming是一个对实时数据流进行高通量、容错处理的流式处理系统,可以对多种数据源（如Kdfka、Flume、Twitter、Zero和TCP 套接字）进行类似Map、Reduce和Join等复杂操作，并将结果保存到外部文件系统、数据库或应用到实时仪表盘。</a:t>
            </a:r>
            <a:endParaRPr lang="zh-CN" altLang="en-US"/>
          </a:p>
          <a:p>
            <a:endParaRPr lang="zh-CN" altLang="en-US"/>
          </a:p>
          <a:p>
            <a:r>
              <a:rPr lang="en-US" altLang="zh-CN"/>
              <a:t>#SparkSQL </a:t>
            </a:r>
            <a:endParaRPr lang="en-US" altLang="zh-CN"/>
          </a:p>
          <a:p>
            <a:r>
              <a:rPr lang="zh-CN" altLang="en-US"/>
              <a:t>Shark是SparkSQL的前身，很早以前Hive可以说是SQL on Hadoop的唯一选择，负责将SQL编译成可扩展的MapReduce作业，鉴于Hive的性能以及与Spark的兼容，Shark项目由此而生。</a:t>
            </a:r>
            <a:endParaRPr lang="zh-CN" altLang="en-US"/>
          </a:p>
          <a:p>
            <a:r>
              <a:rPr lang="zh-CN" altLang="en-US"/>
              <a:t>Shark即Hive on Spark，本质上是通过Hive的HQL解析，把HQL翻译成Spark上的RDD操作，然后通过Hive的metadata获取数据库里的表信息，实际HDFS上的数据和文件，会由Shark获取并放到Spark上运算。Shark的最大特性就是快和与Hive的完全兼容，且可以在shell模式下使用rdd2sql()这样的API，把HQL得到的结果集，继续在scala环境下运算，支持自己编写简单的机器学习或简单分析处理函数，对HQL结果进一步分析计算。</a:t>
            </a:r>
            <a:endParaRPr lang="zh-CN" altLang="en-US"/>
          </a:p>
          <a:p>
            <a:r>
              <a:rPr lang="zh-CN" altLang="en-US"/>
              <a:t>Spark SQL允许开发人员直接处理RDD，同时也可查询例如在 Apache Hive上存在的外部数据。Spark SQL的一个重要特点是其能够统一处理关系表和RDD，使得开发人员可以轻松地使用SQL命令进行外部查询，同时进行更复杂的数据分析。除了Spark SQL外，Michael还谈到Catalyst优化框架，它允许Spark SQL自动修改查询方案，使SQL更有效地执行。</a:t>
            </a:r>
            <a:endParaRPr lang="zh-CN" altLang="en-US"/>
          </a:p>
          <a:p>
            <a:endParaRPr lang="zh-CN" altLang="en-US"/>
          </a:p>
          <a:p>
            <a:r>
              <a:rPr lang="en-US" altLang="zh-CN"/>
              <a:t>#Spark MLib</a:t>
            </a:r>
            <a:endParaRPr lang="en-US" altLang="zh-CN"/>
          </a:p>
          <a:p>
            <a:r>
              <a:rPr lang="en-US" altLang="zh-CN"/>
              <a:t>spark</a:t>
            </a:r>
            <a:r>
              <a:rPr lang="zh-CN" altLang="en-US"/>
              <a:t>机器学习</a:t>
            </a:r>
            <a:r>
              <a:rPr lang="en-US" altLang="zh-CN"/>
              <a:t>libary.</a:t>
            </a:r>
            <a:endParaRPr lang="en-US" altLang="zh-CN"/>
          </a:p>
          <a:p>
            <a:endParaRPr lang="en-US" altLang="zh-CN"/>
          </a:p>
          <a:p>
            <a:r>
              <a:rPr lang="en-US" altLang="zh-CN"/>
              <a:t># Spark GraphX</a:t>
            </a:r>
            <a:endParaRPr lang="en-US" altLang="zh-CN"/>
          </a:p>
          <a:p>
            <a:r>
              <a:rPr lang="zh-CN" altLang="en-US"/>
              <a:t>GraphX是Spark中用于图(e.g., Web-Graphs and Social Networks)和图并行计算(e.g., PageRank and Collaborative Filtering)的API,可以认为是GraphLab(C++)和Pregel(C++)在Spark(Scala)上的重写及优化，跟其他分布式图计算框架相比，GraphX最大的贡献是，在Spark之上提供一栈式数据解决方案，可以方便且高效地完成图计算的一整套流水作业。GraphX最先是伯克利AMPLAB的一个分布式图计算框架项目，后来整合到Spark中成为一个核心组件。</a:t>
            </a:r>
            <a:endParaRPr lang="en-US" altLang="zh-CN"/>
          </a:p>
          <a:p>
            <a:endParaRPr lang="en-US" altLang="zh-CN"/>
          </a:p>
          <a:p>
            <a:r>
              <a:rPr lang="en-US" altLang="zh-CN"/>
              <a:t>#</a:t>
            </a:r>
            <a:r>
              <a:rPr lang="en-US" altLang="zh-CN">
                <a:sym typeface="+mn-ea"/>
              </a:rPr>
              <a:t>BlinkDB</a:t>
            </a:r>
            <a:endParaRPr lang="en-US" altLang="zh-CN"/>
          </a:p>
          <a:p>
            <a:r>
              <a:rPr lang="en-US" altLang="zh-CN"/>
              <a:t>BlinkDB是一个用于在海量数据上进行交互式SQL的近似查询引擎。它允许用户在查询准确性和查询响应时间之间做出权衡，执行相似查询。</a:t>
            </a:r>
            <a:endParaRPr lang="en-US" altLang="zh-CN"/>
          </a:p>
          <a:p>
            <a:endParaRPr lang="en-US" altLang="zh-CN"/>
          </a:p>
          <a:p>
            <a:r>
              <a:rPr lang="en-US" altLang="zh-CN"/>
              <a:t># SparkR</a:t>
            </a:r>
            <a:endParaRPr lang="en-US" altLang="zh-CN"/>
          </a:p>
          <a:p>
            <a:r>
              <a:rPr lang="zh-CN" altLang="en-US"/>
              <a:t>SparkR是AMPLab发布的一个R开发包，为Apache Spark提供了轻量的前端。SparkR提供了Spark中弹性分布式数据集（RDD）的API，用户可以在集群上通过R shell交互性的运行job。</a:t>
            </a:r>
            <a:endParaRPr lang="zh-CN" altLang="en-US"/>
          </a:p>
          <a:p>
            <a:endParaRPr lang="zh-CN" altLang="en-US"/>
          </a:p>
          <a:p>
            <a:endParaRPr lang="zh-CN" altLang="en-US"/>
          </a:p>
          <a:p>
            <a:r>
              <a:rPr lang="zh-CN" altLang="en-US"/>
              <a:t>https://github.com/YunKillerE/spark-learning/blob/master/%E7%AC%AC%E4%B8%80%E7%AB%A0%EF%BC%9Aspark%E5%9F%BA%E7%A1%80%E7%9F%A5%E8%AF%86/spark%E7%94%9F%E6%80%81%E7%B3%BB%E7%BB%9F%E7%AE%80%E4%BB%8B.md</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45846E-3B8C-4645-97D2-695808EF1D8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en-US" altLang="zh-CN"/>
              <a:t>#Spark driver</a:t>
            </a:r>
            <a:endParaRPr lang="zh-CN" altLang="en-US"/>
          </a:p>
          <a:p>
            <a:r>
              <a:rPr lang="zh-CN" altLang="en-US"/>
              <a:t>作为 Spark 应用程序中负责实例化 SparkSession 的一部分，Spark 驱动程序具有多个角色：它与集群管理器通信；它从集群管理器为 Spark 的执行器（JVM）请求资源（CPU、内存等）；它将所有 Spark 操作转换为 DAG 计算，调度它们，并将它们的执行作为任务分配给 Spark 执行器。一旦分配了资源，它就直接与执行者进行通信。</a:t>
            </a:r>
            <a:endParaRPr lang="zh-CN" altLang="en-US"/>
          </a:p>
          <a:p>
            <a:endParaRPr lang="zh-CN" altLang="en-US"/>
          </a:p>
          <a:p>
            <a:r>
              <a:rPr lang="en-US" altLang="zh-CN"/>
              <a:t>#Spark Session</a:t>
            </a:r>
            <a:endParaRPr lang="en-US" altLang="zh-CN"/>
          </a:p>
          <a:p>
            <a:r>
              <a:rPr lang="zh-CN" altLang="en-US"/>
              <a:t>在 Spark 2.0 中，SparkSession 成为所有 Spark 操作和数据的统一管道。它不仅包含了以前的 Spark 入口点，如SparkContext、SQLContext、HiveContext、SparkConf和StreamingContext，而且还使使用 Spark 变得更简单、更容易</a:t>
            </a:r>
            <a:endParaRPr lang="zh-CN" altLang="en-US"/>
          </a:p>
          <a:p>
            <a:endParaRPr lang="zh-CN" altLang="en-US"/>
          </a:p>
          <a:p>
            <a:r>
              <a:rPr lang="en-US" altLang="zh-CN"/>
              <a:t># cluster Manager</a:t>
            </a:r>
            <a:endParaRPr lang="en-US" altLang="zh-CN"/>
          </a:p>
          <a:p>
            <a:r>
              <a:rPr lang="zh-CN" altLang="en-US"/>
              <a:t>集群管理器负责为运行 Spark 应用程序的节点集群管理和分配资源。目前，Spark 支持四种集群管理器：内置的独立集群管理器、Apache Hadoop YARN、Apache Mesos 和 Kubernetes。</a:t>
            </a:r>
            <a:endParaRPr lang="en-US" altLang="zh-CN"/>
          </a:p>
          <a:p>
            <a:endParaRPr lang="en-US" altLang="zh-CN"/>
          </a:p>
          <a:p>
            <a:endParaRPr lang="en-US" altLang="zh-CN"/>
          </a:p>
          <a:p>
            <a:r>
              <a:rPr lang="en-US" altLang="zh-CN"/>
              <a:t># Spark Executor</a:t>
            </a:r>
            <a:endParaRPr lang="en-US" altLang="zh-CN"/>
          </a:p>
          <a:p>
            <a:r>
              <a:rPr lang="zh-CN" altLang="en-US"/>
              <a:t>Spark 执行器在集群中的每个工作节点上运行。执行器与驱动程序通信并负责在工作人员上执行任务。在大多数部署模式中，每个节点只运行一个执行器。</a:t>
            </a:r>
            <a:endParaRPr lang="zh-CN" altLang="en-US"/>
          </a:p>
          <a:p>
            <a:endParaRPr lang="zh-CN" altLang="en-US"/>
          </a:p>
          <a:p>
            <a:endParaRPr lang="zh-CN" altLang="en-US"/>
          </a:p>
          <a:p>
            <a:r>
              <a:rPr lang="zh-CN" altLang="en-US"/>
              <a:t>https://github.com/YunKillerE/spark-learning/blob/master/%E7%AC%AC%E4%B8%80%E7%AB%A0%EF%BC%9Aspark%E5%9F%BA%E7%A1%80%E7%9F%A5%E8%AF%86/spark%E8%BF%90%E8%A1%8C%E6%9E%B6%E6%9E%84.md</a:t>
            </a:r>
            <a:endParaRPr lang="zh-CN" altLang="en-US"/>
          </a:p>
          <a:p>
            <a:endParaRPr lang="zh-CN" altLang="en-US"/>
          </a:p>
          <a:p>
            <a:endParaRPr lang="zh-CN" altLang="en-US"/>
          </a:p>
          <a:p>
            <a:r>
              <a:rPr lang="zh-CN" altLang="en-US"/>
              <a:t>https://blog.csdn.net/zpf336/article/details/83006569</a:t>
            </a:r>
            <a:endParaRPr lang="zh-CN" altLang="en-US"/>
          </a:p>
          <a:p>
            <a:endParaRPr lang="zh-CN" altLang="en-US"/>
          </a:p>
          <a:p>
            <a:r>
              <a:rPr lang="zh-CN" altLang="en-US"/>
              <a:t>https://spark-internals.books.yourtion.com/markdown/1-Overview.html</a:t>
            </a:r>
            <a:endParaRPr lang="zh-CN" altLang="en-US"/>
          </a:p>
          <a:p>
            <a:endParaRPr lang="zh-CN" altLang="en-US"/>
          </a:p>
          <a:p>
            <a:endParaRPr lang="zh-CN" altLang="en-US"/>
          </a:p>
          <a:p>
            <a:r>
              <a:rPr lang="en-US" altLang="zh-CN"/>
              <a:t>yarn client</a:t>
            </a:r>
            <a:r>
              <a:rPr lang="zh-CN" altLang="en-US"/>
              <a:t>模式下运行的</a:t>
            </a:r>
            <a:r>
              <a:rPr lang="zh-CN" altLang="en-US"/>
              <a:t>流程</a:t>
            </a:r>
            <a:endParaRPr lang="zh-CN" altLang="en-US"/>
          </a:p>
          <a:p>
            <a:r>
              <a:rPr lang="zh-CN" altLang="en-US"/>
              <a:t>https://blog.csdn.net/bocai8058/article/details/119300198?spm=1001.2014.3001.5501</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45846E-3B8C-4645-97D2-695808EF1D8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Standalone：独立模式，Spark 原生的简单集群管理器，自带完整的服务，可单独部署到一个集群中，无需依赖任何其他资源管理系统，使用 Standalone 可以很方便地搭建一个集群；</a:t>
            </a:r>
            <a:endParaRPr lang="zh-CN" altLang="en-US"/>
          </a:p>
          <a:p>
            <a:r>
              <a:rPr lang="zh-CN" altLang="en-US"/>
              <a:t>Hadoop YARN：统一的资源管理机制，在上面可以运行多套计算框架，如 MR、Storm等。根据 Driver 在集群中的位置不同，分为 yarn client 和 yarn cluster；</a:t>
            </a:r>
            <a:endParaRPr lang="zh-CN" altLang="en-US"/>
          </a:p>
          <a:p>
            <a:r>
              <a:rPr lang="zh-CN" altLang="en-US"/>
              <a:t>Apache Mesos：一个强大的分布式资源管理框架，它允许多种不同的框架部署在其上，包括 Yarn。</a:t>
            </a:r>
            <a:endParaRPr lang="zh-CN" altLang="en-US"/>
          </a:p>
          <a:p>
            <a:endParaRPr lang="zh-CN" altLang="en-US"/>
          </a:p>
          <a:p>
            <a:r>
              <a:rPr lang="zh-CN" altLang="en-US"/>
              <a:t>https://blog.csdn.net/qq_16146103/article/details/108077472</a:t>
            </a:r>
            <a:endParaRPr lang="zh-CN" altLang="en-US"/>
          </a:p>
          <a:p>
            <a:r>
              <a:rPr lang="zh-CN" altLang="en-US"/>
              <a:t>https://blog.csdn.net/bocai8058/article/details/119300198?spm=1001.2014.3001.5501</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 </a:t>
            </a:r>
            <a:r>
              <a:rPr lang="zh-CN" altLang="en-US">
                <a:sym typeface="+mn-ea"/>
              </a:rPr>
              <a:t>Spark Yarn Client向YARN的ResourceManager申请启动Application Master。同时在SparkContent初始化中将创建DAGScheduler和TASKScheduler、SparkEnv对象等，由于选择的是Yarn-Client模式，程序会选择YarnClientClusterScheduler和YarnClientSchedulerBackend；</a:t>
            </a:r>
            <a:endParaRPr lang="zh-CN" altLang="en-US">
              <a:sym typeface="+mn-ea"/>
            </a:endParaRPr>
          </a:p>
          <a:p>
            <a:r>
              <a:rPr lang="en-US" altLang="zh-CN">
                <a:sym typeface="+mn-ea"/>
              </a:rPr>
              <a:t>- </a:t>
            </a:r>
            <a:r>
              <a:rPr lang="zh-CN" altLang="en-US">
                <a:sym typeface="+mn-ea"/>
              </a:rPr>
              <a:t>ResourceManager收到请求后，在集群中选择一个NodeManager，为该应用程序分配第一个Container，要求它在这个Container中启动应用程序的ApplicationMaster，与YARN-Cluster区别的是在该ApplicationMaster不运行SparkContext，只与SparkContext进行联系进行资源的分派；</a:t>
            </a:r>
            <a:endParaRPr lang="zh-CN" altLang="en-US">
              <a:sym typeface="+mn-ea"/>
            </a:endParaRPr>
          </a:p>
          <a:p>
            <a:r>
              <a:rPr lang="en-US" altLang="zh-CN">
                <a:sym typeface="+mn-ea"/>
              </a:rPr>
              <a:t>- </a:t>
            </a:r>
            <a:r>
              <a:rPr lang="zh-CN" altLang="en-US">
                <a:sym typeface="+mn-ea"/>
              </a:rPr>
              <a:t>Client中的SparkContext初始化完毕后，与ApplicationMaster建立通讯，向ResourceManager注册，根据任务信息向ResourceManager申请资源（Container）；</a:t>
            </a:r>
            <a:endParaRPr lang="zh-CN" altLang="en-US">
              <a:sym typeface="+mn-ea"/>
            </a:endParaRPr>
          </a:p>
          <a:p>
            <a:r>
              <a:rPr lang="en-US" altLang="zh-CN">
                <a:sym typeface="+mn-ea"/>
              </a:rPr>
              <a:t>- </a:t>
            </a:r>
            <a:r>
              <a:rPr lang="zh-CN" altLang="en-US">
                <a:sym typeface="+mn-ea"/>
              </a:rPr>
              <a:t>一</a:t>
            </a:r>
            <a:r>
              <a:rPr lang="en-US" altLang="zh-CN">
                <a:sym typeface="+mn-ea"/>
              </a:rPr>
              <a:t> </a:t>
            </a:r>
            <a:r>
              <a:rPr lang="zh-CN" altLang="en-US">
                <a:sym typeface="+mn-ea"/>
              </a:rPr>
              <a:t>旦ApplicationMaster申请到资源（也就是Container）后，便与对应的NodeManager通信，要求它在获得的Container中启动CoarseGrainedExecutorBackend，CoarseGrainedExecutorBackend启动后会向Client中的SparkContext注册并申请Task；</a:t>
            </a:r>
            <a:endParaRPr lang="zh-CN" altLang="en-US">
              <a:sym typeface="+mn-ea"/>
            </a:endParaRPr>
          </a:p>
          <a:p>
            <a:r>
              <a:rPr lang="en-US" altLang="zh-CN">
                <a:sym typeface="+mn-ea"/>
              </a:rPr>
              <a:t>- </a:t>
            </a:r>
            <a:r>
              <a:rPr lang="zh-CN" altLang="en-US">
                <a:sym typeface="+mn-ea"/>
              </a:rPr>
              <a:t>Client中的SparkContext分配Task给CoarseGrainedExecutorBackend执行，CoarseGrainedExecutorBackend运行Task并向Driver汇报运行的状态和进度，以让Client随时掌握各个任务的运行状态，从而可以在任务失败时重新启动任务；</a:t>
            </a:r>
            <a:endParaRPr lang="zh-CN" altLang="en-US">
              <a:sym typeface="+mn-ea"/>
            </a:endParaRPr>
          </a:p>
          <a:p>
            <a:r>
              <a:rPr lang="en-US" altLang="zh-CN">
                <a:sym typeface="+mn-ea"/>
              </a:rPr>
              <a:t>- </a:t>
            </a:r>
            <a:r>
              <a:rPr lang="zh-CN" altLang="en-US">
                <a:sym typeface="+mn-ea"/>
              </a:rPr>
              <a:t>应用程序运行完成后，Client的SparkContext向ResourceManager申请注销并关闭自己；</a:t>
            </a:r>
            <a:endParaRPr lang="zh-CN" altLang="en-US">
              <a:sym typeface="+mn-ea"/>
            </a:endParaRPr>
          </a:p>
          <a:p>
            <a:r>
              <a:rPr lang="zh-CN" altLang="en-US">
                <a:sym typeface="+mn-ea"/>
              </a:rPr>
              <a:t>https://blog.csdn.net/bocai8058/article/details/119300198</a:t>
            </a:r>
            <a:endParaRPr lang="zh-CN" altLang="en-US"/>
          </a:p>
          <a:p>
            <a:endParaRPr lang="zh-CN" altLang="en-US">
              <a:sym typeface="+mn-ea"/>
            </a:endParaRPr>
          </a:p>
          <a:p>
            <a:endParaRPr lang="zh-CN" altLang="en-US">
              <a:sym typeface="+mn-ea"/>
            </a:endParaRPr>
          </a:p>
          <a:p>
            <a:r>
              <a:rPr lang="zh-CN" altLang="en-US">
                <a:sym typeface="+mn-ea"/>
              </a:rPr>
              <a:t>1、通过SparkSubmit提交job后，Client就开始构建 spark context，</a:t>
            </a:r>
            <a:r>
              <a:rPr lang="zh-CN" altLang="en-US">
                <a:sym typeface="+mn-ea"/>
              </a:rPr>
              <a:t>同时在SparkContent初始化中将创建DAGScheduler和TASKScheduler、SparkEnv对象等，由于选择的是Yarn-Client模式，程序会选择YarnClientClusterScheduler和YarnClientSchedulerBackend；</a:t>
            </a:r>
            <a:r>
              <a:rPr lang="zh-CN" altLang="en-US">
                <a:sym typeface="+mn-ea"/>
              </a:rPr>
              <a:t>，即 application 的运行环境（使用本地的Client类的main函数来创建spark context并初始化它）</a:t>
            </a:r>
            <a:endParaRPr lang="zh-CN" altLang="en-US">
              <a:sym typeface="+mn-ea"/>
            </a:endParaRPr>
          </a:p>
          <a:p>
            <a:r>
              <a:rPr lang="zh-CN" altLang="en-US">
                <a:sym typeface="+mn-ea"/>
              </a:rPr>
              <a:t>2、yarn client提交任务，Driver在客户端本地运行；yarn cluster提交任务的时候，Driver是运行在集群上；</a:t>
            </a:r>
            <a:endParaRPr lang="zh-CN" altLang="en-US">
              <a:sym typeface="+mn-ea"/>
            </a:endParaRPr>
          </a:p>
          <a:p>
            <a:r>
              <a:rPr lang="zh-CN" altLang="en-US">
                <a:sym typeface="+mn-ea"/>
              </a:rPr>
              <a:t>3、SparkContext连接到ClusterManager(Master)，向资源管理器注册并申请运行Executor的资源（内核和内存）</a:t>
            </a:r>
            <a:endParaRPr lang="zh-CN" altLang="en-US">
              <a:sym typeface="+mn-ea"/>
            </a:endParaRPr>
          </a:p>
          <a:p>
            <a:r>
              <a:rPr lang="zh-CN" altLang="en-US">
                <a:sym typeface="+mn-ea"/>
              </a:rPr>
              <a:t>4、Master根据SparkContext提出的申请，根据worker的心跳报告，来决定到底在那个worker上启动executor</a:t>
            </a:r>
            <a:endParaRPr lang="zh-CN" altLang="en-US">
              <a:sym typeface="+mn-ea"/>
            </a:endParaRPr>
          </a:p>
          <a:p>
            <a:r>
              <a:rPr lang="zh-CN" altLang="en-US">
                <a:sym typeface="+mn-ea"/>
              </a:rPr>
              <a:t>5、Worker节点收到请求后会启动executor</a:t>
            </a:r>
            <a:endParaRPr lang="zh-CN" altLang="en-US">
              <a:sym typeface="+mn-ea"/>
            </a:endParaRPr>
          </a:p>
          <a:p>
            <a:r>
              <a:rPr lang="zh-CN" altLang="en-US">
                <a:sym typeface="+mn-ea"/>
              </a:rPr>
              <a:t>6、executor向SparkContext注册，</a:t>
            </a:r>
            <a:r>
              <a:rPr lang="zh-CN" altLang="en-US">
                <a:sym typeface="+mn-ea"/>
              </a:rPr>
              <a:t>Client中的SparkContext分配Task给CoarseGrainedExecutorBackend执行，CoarseGrainedExecutorBackend运行Task并向Driver汇报运行的状态和进度，以让Client</a:t>
            </a:r>
            <a:r>
              <a:rPr lang="en-US" altLang="zh-CN">
                <a:sym typeface="+mn-ea"/>
              </a:rPr>
              <a:t>(</a:t>
            </a:r>
            <a:r>
              <a:rPr lang="zh-CN" altLang="en-US">
                <a:sym typeface="+mn-ea"/>
              </a:rPr>
              <a:t>或者说</a:t>
            </a:r>
            <a:r>
              <a:rPr lang="en-US" altLang="zh-CN">
                <a:sym typeface="+mn-ea"/>
              </a:rPr>
              <a:t>driver)</a:t>
            </a:r>
            <a:r>
              <a:rPr lang="zh-CN" altLang="en-US">
                <a:sym typeface="+mn-ea"/>
              </a:rPr>
              <a:t>随时掌握各个任务的运行状态，从而可以在任务失败时重新启动任务；</a:t>
            </a:r>
            <a:endParaRPr lang="zh-CN" altLang="en-US">
              <a:sym typeface="+mn-ea"/>
            </a:endParaRPr>
          </a:p>
          <a:p>
            <a:r>
              <a:rPr lang="zh-CN" altLang="en-US">
                <a:sym typeface="+mn-ea"/>
              </a:rPr>
              <a:t>7、SparkContext将Application代码发送给executor（如果是standalone模式就是StandaloneExecutorBackend）</a:t>
            </a:r>
            <a:endParaRPr lang="zh-CN" altLang="en-US">
              <a:sym typeface="+mn-ea"/>
            </a:endParaRPr>
          </a:p>
          <a:p>
            <a:r>
              <a:rPr lang="zh-CN" altLang="en-US">
                <a:sym typeface="+mn-ea"/>
              </a:rPr>
              <a:t>8、同时SparkContext解析Application代码，构建DAG图，提交给DAGScheduler进行分解成stage，stage被发送到TaskScheduler。</a:t>
            </a:r>
            <a:endParaRPr lang="zh-CN" altLang="en-US">
              <a:sym typeface="+mn-ea"/>
            </a:endParaRPr>
          </a:p>
          <a:p>
            <a:r>
              <a:rPr lang="zh-CN" altLang="en-US">
                <a:sym typeface="+mn-ea"/>
              </a:rPr>
              <a:t>9、TaskScheduler负责将Task分配到相应的worker上，最后提交给executor执行</a:t>
            </a:r>
            <a:endParaRPr lang="zh-CN" altLang="en-US">
              <a:sym typeface="+mn-ea"/>
            </a:endParaRPr>
          </a:p>
          <a:p>
            <a:r>
              <a:rPr lang="zh-CN" altLang="en-US">
                <a:sym typeface="+mn-ea"/>
              </a:rPr>
              <a:t>10、executor会建立Executor线程池，开始执行Task，并向SparkContext汇报,直到所有的task执行完成</a:t>
            </a:r>
            <a:endParaRPr lang="zh-CN" altLang="en-US">
              <a:sym typeface="+mn-ea"/>
            </a:endParaRPr>
          </a:p>
          <a:p>
            <a:r>
              <a:rPr lang="zh-CN" altLang="en-US">
                <a:sym typeface="+mn-ea"/>
              </a:rPr>
              <a:t>11、所有Task完成后，</a:t>
            </a:r>
            <a:r>
              <a:rPr lang="zh-CN" altLang="en-US">
                <a:sym typeface="+mn-ea"/>
              </a:rPr>
              <a:t>Client的SparkContext向ResourceManager申请注销并关闭自己；</a:t>
            </a:r>
            <a:endParaRPr lang="zh-CN" altLang="en-US">
              <a:sym typeface="+mn-ea"/>
            </a:endParaRPr>
          </a:p>
          <a:p>
            <a:r>
              <a:rPr lang="zh-CN" altLang="en-US">
                <a:sym typeface="+mn-ea"/>
              </a:rPr>
              <a:t>https://blog.csdn.net/oTengYue/article/details/88405479</a:t>
            </a:r>
            <a:endParaRPr lang="zh-CN" altLang="en-US">
              <a:sym typeface="+mn-ea"/>
            </a:endParaRPr>
          </a:p>
          <a:p>
            <a:endParaRPr lang="zh-CN" altLang="en-US">
              <a:sym typeface="+mn-ea"/>
            </a:endParaRPr>
          </a:p>
          <a:p>
            <a:endParaRPr lang="en-US" altLang="zh-CN"/>
          </a:p>
          <a:p>
            <a:r>
              <a:rPr lang="en-US" altLang="zh-CN"/>
              <a:t>https://buwenbuhuo.blog.csdn.net/article/details/108077472</a:t>
            </a:r>
            <a:endParaRPr lang="en-US" altLang="zh-CN"/>
          </a:p>
          <a:p>
            <a:endParaRPr lang="en-US" altLang="zh-CN"/>
          </a:p>
          <a:p>
            <a:r>
              <a:rPr lang="en-US" altLang="zh-CN"/>
              <a:t>https://blog.csdn.net/weixin_43616627/article/details/104234556</a:t>
            </a:r>
            <a:endParaRPr lang="en-US" altLang="zh-CN"/>
          </a:p>
          <a:p>
            <a:endParaRPr lang="en-US" altLang="zh-CN"/>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45846E-3B8C-4645-97D2-695808EF1D8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360045" indent="-360045" fontAlgn="ctr">
              <a:spcBef>
                <a:spcPts val="1000"/>
              </a:spcBef>
              <a:spcAft>
                <a:spcPts val="0"/>
              </a:spcAft>
              <a:buFont typeface="WPS-Numbers" pitchFamily="2" charset="0"/>
              <a:buChar char=""/>
            </a:pPr>
            <a:r>
              <a:rPr lang="en-US" altLang="zh-CN"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RDD</a:t>
            </a:r>
            <a:r>
              <a:rPr lang="zh-CN" altLang="en-US"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五大特性</a:t>
            </a:r>
            <a:endParaRPr lang="en-US" altLang="zh-CN"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zh-CN" altLang="en-US"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分区列表（a list of partitions）</a:t>
            </a:r>
            <a:endParaRPr lang="zh-CN" altLang="en-US" b="1" spc="15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pPr marL="388620" lvl="1" indent="0" fontAlgn="ctr">
              <a:lnSpc>
                <a:spcPct val="130000"/>
              </a:lnSpc>
              <a:buFont typeface="Wingdings" panose="05000000000000000000" pitchFamily="2" charset="2"/>
              <a:buNone/>
            </a:pPr>
            <a:r>
              <a:rPr lang="zh-CN" altLang="en-US"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Spark RDD是被分区的，每一个分区都会被一个计算任务（Task）处理，分区数决定并行计算数量，RDD的并行度默认从父RDD传给子RDD。默认情况下，一个HDFS上的数据分片就是一个Partition，RDD分片数决定了并行计算的力度，可以在创建RDD时指定RDD分片个数，如果不指定分区数量，当RDD从集合创建时，则默认分区数量为该程序所分配到的资源的CPU核数（每个Core可以承载2～4个Partition），如果是从HDFS文件创建，默认为文件的Block数。</a:t>
            </a:r>
            <a:endParaRPr lang="zh-CN" altLang="en-US" spc="15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zh-CN" altLang="en-US" b="1"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每一个分区都有一个计算函数（a function for computing each split）。</a:t>
            </a:r>
            <a:endParaRPr lang="zh-CN" altLang="en-US"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88620" lvl="1" indent="0" fontAlgn="ctr">
              <a:lnSpc>
                <a:spcPct val="130000"/>
              </a:lnSpc>
              <a:buFont typeface="Wingdings" panose="05000000000000000000" pitchFamily="2" charset="2"/>
              <a:buNone/>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每个分区都会有计算函数，Spark的RDD的计算函数是以分片为基本单位的，每个RDD都会实现compute计算函数，对具体的分片进行计算；RDD中的分片是并行的，所以是分布式并行计算。</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en-US" altLang="zh-CN" b="1"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依赖于其他RDD的列表（a list of dependencies on other RDDs）</a:t>
            </a:r>
            <a:endParaRPr lang="en-US" altLang="zh-CN"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88620" lvl="1" algn="l" fontAlgn="ctr">
              <a:lnSpc>
                <a:spcPct val="130000"/>
              </a:lnSpc>
              <a:buClrTx/>
              <a:buSzTx/>
              <a:buFont typeface="Wingdings" panose="05000000000000000000" pitchFamily="2" charset="2"/>
              <a:buNone/>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RDD的依赖关系，由于RDD每次转换都会生成新的RDD，所以RDD会形成类似流水线的前后依赖关系，当然，宽依赖就不类似于流水线了，宽依赖后面的RDD具体的数据分片会依赖前面所有的RDD的所有的数据分片，这时这时一般是跨机器的。</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88620" lvl="1" algn="l" fontAlgn="ctr">
              <a:lnSpc>
                <a:spcPct val="130000"/>
              </a:lnSpc>
              <a:buClrTx/>
              <a:buSzTx/>
              <a:buFont typeface="Wingdings" panose="05000000000000000000" pitchFamily="2" charset="2"/>
              <a:buNone/>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因为有前后的依赖关系，所以当有分区数据丢失的时候，Spark会通过依赖关系重新计算，算出丢失的数据，而不是对RDD所有的分区进行重新计算。RDD之间的依赖有两种：窄依赖（Narrow Dependency）、宽依赖（Wide Dependency）。</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algn="l" fontAlgn="ctr">
              <a:lnSpc>
                <a:spcPct val="130000"/>
              </a:lnSpc>
              <a:buClrTx/>
              <a:buSzTx/>
              <a:buFont typeface="Wingdings" panose="05000000000000000000" pitchFamily="2" charset="2"/>
              <a:buChar char=""/>
            </a:pPr>
            <a:r>
              <a:rPr lang="en-US" altLang="zh-CN" b="1"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key-value数据类型的RDD分区器（-Optionally,a Partitioner for key-value RDDS）</a:t>
            </a:r>
            <a:endParaRPr lang="en-US" altLang="zh-CN"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88620" lvl="1" algn="l" fontAlgn="ctr">
              <a:lnSpc>
                <a:spcPct val="130000"/>
              </a:lnSpc>
              <a:buClrTx/>
              <a:buSzTx/>
              <a:buFont typeface="Wingdings" panose="05000000000000000000" pitchFamily="2" charset="2"/>
              <a:buNone/>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控制分区策略和分区数。每个key-value形式的RDD都有Partitioner属性，它决定了RDD如何分区。当然，Partition的个数还决定每个Stage的Task个数。</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algn="l" fontAlgn="ctr">
              <a:lnSpc>
                <a:spcPct val="130000"/>
              </a:lnSpc>
              <a:buClrTx/>
              <a:buSzTx/>
              <a:buFont typeface="Wingdings" panose="05000000000000000000" pitchFamily="2" charset="2"/>
              <a:buChar char=""/>
            </a:pPr>
            <a:r>
              <a:rPr lang="en-US" altLang="zh-CN" b="1"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每个分区都有一个优先位置列表（-Optionally,a list of preferred locations to compute each split on）</a:t>
            </a:r>
            <a:endParaRPr lang="en-US" altLang="zh-CN"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88620" lvl="1" algn="l" fontAlgn="ctr">
              <a:lnSpc>
                <a:spcPct val="130000"/>
              </a:lnSpc>
              <a:buClrTx/>
              <a:buSzTx/>
              <a:buFont typeface="Wingdings" panose="05000000000000000000" pitchFamily="2" charset="2"/>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它会存储每个Partition的优先位置，对于一个HDFS文件来说，就是每个Partition块的位置。在具体分片前，它已经清楚地知道任务发生在什么节点上，也就是说，任务本身是计算层面的、代码层面的，代码发生运算之前已经知道它要运算的数据在什么地方，有具体节点的信息。这就符合大数据中数据不动代码动的特点。数据不动代码动的最高境界是数据就在当前节点的内存中。Spark本身在进行任务调度时候，会尽可能将task任务分配到处理数据的数据块所在的具体位置。</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60045" indent="-360045" fontAlgn="ctr">
              <a:spcBef>
                <a:spcPts val="1000"/>
              </a:spcBef>
              <a:spcAft>
                <a:spcPts val="0"/>
              </a:spcAft>
              <a:buFont typeface="WPS-Numbers" pitchFamily="2" charset="0"/>
              <a:buChar char=""/>
            </a:pPr>
            <a:endParaRPr lang="zh-CN" altLang="en-US" spc="15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image" Target="../media/image2.png"/><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image" Target="../media/image1.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image" Target="../media/image5.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image" Target="../media/image7.png"/><Relationship Id="rId5" Type="http://schemas.openxmlformats.org/officeDocument/2006/relationships/tags" Target="../tags/tag81.xml"/><Relationship Id="rId4" Type="http://schemas.openxmlformats.org/officeDocument/2006/relationships/image" Target="../media/image6.png"/><Relationship Id="rId3" Type="http://schemas.openxmlformats.org/officeDocument/2006/relationships/tags" Target="../tags/tag80.xml"/><Relationship Id="rId2" Type="http://schemas.openxmlformats.org/officeDocument/2006/relationships/tags" Target="../tags/tag79.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0"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2" Type="http://schemas.openxmlformats.org/officeDocument/2006/relationships/image" Target="../media/image2.png"/><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image" Target="../media/image5.png"/><Relationship Id="rId3" Type="http://schemas.openxmlformats.org/officeDocument/2006/relationships/tags" Target="../tags/tag122.xml"/><Relationship Id="rId2" Type="http://schemas.openxmlformats.org/officeDocument/2006/relationships/tags" Target="../tags/tag121.xml"/><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image" Target="../media/image11.png"/><Relationship Id="rId7" Type="http://schemas.openxmlformats.org/officeDocument/2006/relationships/tags" Target="../tags/tag138.xml"/><Relationship Id="rId6" Type="http://schemas.openxmlformats.org/officeDocument/2006/relationships/image" Target="../media/image10.png"/><Relationship Id="rId5" Type="http://schemas.openxmlformats.org/officeDocument/2006/relationships/tags" Target="../tags/tag137.xml"/><Relationship Id="rId4" Type="http://schemas.openxmlformats.org/officeDocument/2006/relationships/tags" Target="../tags/tag136.xml"/><Relationship Id="rId31" Type="http://schemas.openxmlformats.org/officeDocument/2006/relationships/tags" Target="../tags/tag155.xml"/><Relationship Id="rId30" Type="http://schemas.openxmlformats.org/officeDocument/2006/relationships/tags" Target="../tags/tag154.xml"/><Relationship Id="rId3" Type="http://schemas.openxmlformats.org/officeDocument/2006/relationships/image" Target="../media/image9.png"/><Relationship Id="rId29" Type="http://schemas.openxmlformats.org/officeDocument/2006/relationships/tags" Target="../tags/tag153.xml"/><Relationship Id="rId28" Type="http://schemas.openxmlformats.org/officeDocument/2006/relationships/tags" Target="../tags/tag152.xml"/><Relationship Id="rId27" Type="http://schemas.openxmlformats.org/officeDocument/2006/relationships/tags" Target="../tags/tag151.xml"/><Relationship Id="rId26" Type="http://schemas.openxmlformats.org/officeDocument/2006/relationships/tags" Target="../tags/tag150.xml"/><Relationship Id="rId25" Type="http://schemas.openxmlformats.org/officeDocument/2006/relationships/tags" Target="../tags/tag149.xml"/><Relationship Id="rId24" Type="http://schemas.openxmlformats.org/officeDocument/2006/relationships/image" Target="../media/image17.png"/><Relationship Id="rId23" Type="http://schemas.openxmlformats.org/officeDocument/2006/relationships/tags" Target="../tags/tag148.xml"/><Relationship Id="rId22" Type="http://schemas.openxmlformats.org/officeDocument/2006/relationships/image" Target="../media/image16.png"/><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tags" Target="../tags/tag135.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image" Target="../media/image15.png"/><Relationship Id="rId16" Type="http://schemas.openxmlformats.org/officeDocument/2006/relationships/tags" Target="../tags/tag143.xml"/><Relationship Id="rId15" Type="http://schemas.openxmlformats.org/officeDocument/2006/relationships/image" Target="../media/image14.png"/><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image" Target="../media/image13.png"/><Relationship Id="rId11" Type="http://schemas.openxmlformats.org/officeDocument/2006/relationships/tags" Target="../tags/tag140.xml"/><Relationship Id="rId10"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image" Target="../media/image20.png"/><Relationship Id="rId6" Type="http://schemas.openxmlformats.org/officeDocument/2006/relationships/tags" Target="../tags/tag158.xml"/><Relationship Id="rId5" Type="http://schemas.openxmlformats.org/officeDocument/2006/relationships/image" Target="../media/image19.png"/><Relationship Id="rId4" Type="http://schemas.openxmlformats.org/officeDocument/2006/relationships/tags" Target="../tags/tag157.xml"/><Relationship Id="rId3" Type="http://schemas.openxmlformats.org/officeDocument/2006/relationships/image" Target="../media/image18.png"/><Relationship Id="rId2" Type="http://schemas.openxmlformats.org/officeDocument/2006/relationships/tags" Target="../tags/tag156.xml"/><Relationship Id="rId14" Type="http://schemas.openxmlformats.org/officeDocument/2006/relationships/tags" Target="../tags/tag165.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image" Target="../media/image16.png"/><Relationship Id="rId7" Type="http://schemas.openxmlformats.org/officeDocument/2006/relationships/tags" Target="../tags/tag170.xml"/><Relationship Id="rId6" Type="http://schemas.openxmlformats.org/officeDocument/2006/relationships/image" Target="../media/image18.png"/><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4" Type="http://schemas.openxmlformats.org/officeDocument/2006/relationships/tags" Target="../tags/tag182.xml"/><Relationship Id="rId23" Type="http://schemas.openxmlformats.org/officeDocument/2006/relationships/tags" Target="../tags/tag181.xml"/><Relationship Id="rId22" Type="http://schemas.openxmlformats.org/officeDocument/2006/relationships/tags" Target="../tags/tag180.xml"/><Relationship Id="rId21" Type="http://schemas.openxmlformats.org/officeDocument/2006/relationships/tags" Target="../tags/tag179.xml"/><Relationship Id="rId20" Type="http://schemas.openxmlformats.org/officeDocument/2006/relationships/tags" Target="../tags/tag178.xml"/><Relationship Id="rId2" Type="http://schemas.openxmlformats.org/officeDocument/2006/relationships/tags" Target="../tags/tag166.xml"/><Relationship Id="rId19" Type="http://schemas.openxmlformats.org/officeDocument/2006/relationships/image" Target="../media/image24.png"/><Relationship Id="rId18" Type="http://schemas.openxmlformats.org/officeDocument/2006/relationships/tags" Target="../tags/tag177.xml"/><Relationship Id="rId17" Type="http://schemas.openxmlformats.org/officeDocument/2006/relationships/image" Target="../media/image23.png"/><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image" Target="../media/image22.png"/><Relationship Id="rId11" Type="http://schemas.openxmlformats.org/officeDocument/2006/relationships/tags" Target="../tags/tag172.xml"/><Relationship Id="rId10"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image" Target="../media/image20.png"/><Relationship Id="rId6" Type="http://schemas.openxmlformats.org/officeDocument/2006/relationships/tags" Target="../tags/tag185.xml"/><Relationship Id="rId5" Type="http://schemas.openxmlformats.org/officeDocument/2006/relationships/image" Target="../media/image19.png"/><Relationship Id="rId4" Type="http://schemas.openxmlformats.org/officeDocument/2006/relationships/tags" Target="../tags/tag184.xml"/><Relationship Id="rId3" Type="http://schemas.openxmlformats.org/officeDocument/2006/relationships/image" Target="../media/image25.png"/><Relationship Id="rId2" Type="http://schemas.openxmlformats.org/officeDocument/2006/relationships/tags" Target="../tags/tag183.xml"/><Relationship Id="rId15" Type="http://schemas.openxmlformats.org/officeDocument/2006/relationships/tags" Target="../tags/tag193.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image" Target="../media/image20.png"/><Relationship Id="rId6" Type="http://schemas.openxmlformats.org/officeDocument/2006/relationships/tags" Target="../tags/tag196.xml"/><Relationship Id="rId5" Type="http://schemas.openxmlformats.org/officeDocument/2006/relationships/image" Target="../media/image19.png"/><Relationship Id="rId4" Type="http://schemas.openxmlformats.org/officeDocument/2006/relationships/tags" Target="../tags/tag195.xml"/><Relationship Id="rId3" Type="http://schemas.openxmlformats.org/officeDocument/2006/relationships/image" Target="../media/image18.png"/><Relationship Id="rId2" Type="http://schemas.openxmlformats.org/officeDocument/2006/relationships/tags" Target="../tags/tag194.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image" Target="../media/image19.png"/><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6" Type="http://schemas.openxmlformats.org/officeDocument/2006/relationships/tags" Target="../tags/tag218.xml"/><Relationship Id="rId15" Type="http://schemas.openxmlformats.org/officeDocument/2006/relationships/tags" Target="../tags/tag217.xml"/><Relationship Id="rId14" Type="http://schemas.openxmlformats.org/officeDocument/2006/relationships/tags" Target="../tags/tag216.xml"/><Relationship Id="rId13" Type="http://schemas.openxmlformats.org/officeDocument/2006/relationships/tags" Target="../tags/tag215.xml"/><Relationship Id="rId12" Type="http://schemas.openxmlformats.org/officeDocument/2006/relationships/image" Target="../media/image20.png"/><Relationship Id="rId11" Type="http://schemas.openxmlformats.org/officeDocument/2006/relationships/tags" Target="../tags/tag214.xml"/><Relationship Id="rId10" Type="http://schemas.openxmlformats.org/officeDocument/2006/relationships/image" Target="../media/image2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image" Target="../media/image20.png"/><Relationship Id="rId6" Type="http://schemas.openxmlformats.org/officeDocument/2006/relationships/tags" Target="../tags/tag224.xml"/><Relationship Id="rId5" Type="http://schemas.openxmlformats.org/officeDocument/2006/relationships/image" Target="../media/image19.png"/><Relationship Id="rId4" Type="http://schemas.openxmlformats.org/officeDocument/2006/relationships/tags" Target="../tags/tag223.xml"/><Relationship Id="rId3" Type="http://schemas.openxmlformats.org/officeDocument/2006/relationships/image" Target="../media/image18.png"/><Relationship Id="rId2" Type="http://schemas.openxmlformats.org/officeDocument/2006/relationships/tags" Target="../tags/tag222.xml"/><Relationship Id="rId15" Type="http://schemas.openxmlformats.org/officeDocument/2006/relationships/tags" Target="../tags/tag232.xml"/><Relationship Id="rId14" Type="http://schemas.openxmlformats.org/officeDocument/2006/relationships/tags" Target="../tags/tag23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image" Target="../media/image20.png"/><Relationship Id="rId6" Type="http://schemas.openxmlformats.org/officeDocument/2006/relationships/tags" Target="../tags/tag235.xml"/><Relationship Id="rId5" Type="http://schemas.openxmlformats.org/officeDocument/2006/relationships/image" Target="../media/image19.png"/><Relationship Id="rId4" Type="http://schemas.openxmlformats.org/officeDocument/2006/relationships/tags" Target="../tags/tag234.xml"/><Relationship Id="rId3" Type="http://schemas.openxmlformats.org/officeDocument/2006/relationships/image" Target="../media/image27.png"/><Relationship Id="rId2" Type="http://schemas.openxmlformats.org/officeDocument/2006/relationships/tags" Target="../tags/tag233.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image" Target="../media/image20.png"/><Relationship Id="rId6" Type="http://schemas.openxmlformats.org/officeDocument/2006/relationships/tags" Target="../tags/tag245.xml"/><Relationship Id="rId5" Type="http://schemas.openxmlformats.org/officeDocument/2006/relationships/image" Target="../media/image19.png"/><Relationship Id="rId4" Type="http://schemas.openxmlformats.org/officeDocument/2006/relationships/tags" Target="../tags/tag244.xml"/><Relationship Id="rId3" Type="http://schemas.openxmlformats.org/officeDocument/2006/relationships/image" Target="../media/image28.png"/><Relationship Id="rId2" Type="http://schemas.openxmlformats.org/officeDocument/2006/relationships/tags" Target="../tags/tag243.xml"/><Relationship Id="rId13" Type="http://schemas.openxmlformats.org/officeDocument/2006/relationships/tags" Target="../tags/tag251.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media/image16.png"/><Relationship Id="rId7" Type="http://schemas.openxmlformats.org/officeDocument/2006/relationships/tags" Target="../tags/tag256.xml"/><Relationship Id="rId6" Type="http://schemas.openxmlformats.org/officeDocument/2006/relationships/image" Target="../media/image18.png"/><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4" Type="http://schemas.openxmlformats.org/officeDocument/2006/relationships/tags" Target="../tags/tag268.xml"/><Relationship Id="rId23" Type="http://schemas.openxmlformats.org/officeDocument/2006/relationships/tags" Target="../tags/tag267.xml"/><Relationship Id="rId22" Type="http://schemas.openxmlformats.org/officeDocument/2006/relationships/tags" Target="../tags/tag266.xml"/><Relationship Id="rId21" Type="http://schemas.openxmlformats.org/officeDocument/2006/relationships/tags" Target="../tags/tag265.xml"/><Relationship Id="rId20" Type="http://schemas.openxmlformats.org/officeDocument/2006/relationships/tags" Target="../tags/tag264.xml"/><Relationship Id="rId2" Type="http://schemas.openxmlformats.org/officeDocument/2006/relationships/tags" Target="../tags/tag252.xml"/><Relationship Id="rId19" Type="http://schemas.openxmlformats.org/officeDocument/2006/relationships/image" Target="../media/image24.png"/><Relationship Id="rId18" Type="http://schemas.openxmlformats.org/officeDocument/2006/relationships/tags" Target="../tags/tag263.xml"/><Relationship Id="rId17" Type="http://schemas.openxmlformats.org/officeDocument/2006/relationships/image" Target="../media/image23.png"/><Relationship Id="rId16" Type="http://schemas.openxmlformats.org/officeDocument/2006/relationships/tags" Target="../tags/tag262.xml"/><Relationship Id="rId15" Type="http://schemas.openxmlformats.org/officeDocument/2006/relationships/tags" Target="../tags/tag261.xml"/><Relationship Id="rId14" Type="http://schemas.openxmlformats.org/officeDocument/2006/relationships/tags" Target="../tags/tag260.xml"/><Relationship Id="rId13" Type="http://schemas.openxmlformats.org/officeDocument/2006/relationships/tags" Target="../tags/tag259.xml"/><Relationship Id="rId12" Type="http://schemas.openxmlformats.org/officeDocument/2006/relationships/image" Target="../media/image22.png"/><Relationship Id="rId11" Type="http://schemas.openxmlformats.org/officeDocument/2006/relationships/tags" Target="../tags/tag258.xml"/><Relationship Id="rId10"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3.png"/><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0" Type="http://schemas.openxmlformats.org/officeDocument/2006/relationships/tags" Target="../tags/tag22.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image" Target="../media/image20.png"/><Relationship Id="rId7" Type="http://schemas.openxmlformats.org/officeDocument/2006/relationships/tags" Target="../tags/tag272.xml"/><Relationship Id="rId6" Type="http://schemas.openxmlformats.org/officeDocument/2006/relationships/image" Target="../media/image19.png"/><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image" Target="../media/image29.png"/><Relationship Id="rId2" Type="http://schemas.openxmlformats.org/officeDocument/2006/relationships/tags" Target="../tags/tag269.xml"/><Relationship Id="rId14" Type="http://schemas.openxmlformats.org/officeDocument/2006/relationships/tags" Target="../tags/tag278.xml"/><Relationship Id="rId13" Type="http://schemas.openxmlformats.org/officeDocument/2006/relationships/tags" Target="../tags/tag277.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tags" Target="../tags/tag284.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image" Target="../media/image29.png"/><Relationship Id="rId3" Type="http://schemas.openxmlformats.org/officeDocument/2006/relationships/tags" Target="../tags/tag280.xml"/><Relationship Id="rId2" Type="http://schemas.openxmlformats.org/officeDocument/2006/relationships/tags" Target="../tags/tag279.xml"/><Relationship Id="rId10" Type="http://schemas.openxmlformats.org/officeDocument/2006/relationships/tags" Target="../tags/tag286.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291.xml"/><Relationship Id="rId7" Type="http://schemas.openxmlformats.org/officeDocument/2006/relationships/image" Target="../media/image19.png"/><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image" Target="../media/image29.png"/><Relationship Id="rId3" Type="http://schemas.openxmlformats.org/officeDocument/2006/relationships/tags" Target="../tags/tag288.xml"/><Relationship Id="rId2" Type="http://schemas.openxmlformats.org/officeDocument/2006/relationships/tags" Target="../tags/tag287.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304.xml"/><Relationship Id="rId7" Type="http://schemas.openxmlformats.org/officeDocument/2006/relationships/image" Target="../media/image19.png"/><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media/image29.png"/><Relationship Id="rId3" Type="http://schemas.openxmlformats.org/officeDocument/2006/relationships/tags" Target="../tags/tag301.xml"/><Relationship Id="rId2" Type="http://schemas.openxmlformats.org/officeDocument/2006/relationships/tags" Target="../tags/tag300.xml"/><Relationship Id="rId17" Type="http://schemas.openxmlformats.org/officeDocument/2006/relationships/tags" Target="../tags/tag312.xml"/><Relationship Id="rId16" Type="http://schemas.openxmlformats.org/officeDocument/2006/relationships/tags" Target="../tags/tag311.xml"/><Relationship Id="rId15" Type="http://schemas.openxmlformats.org/officeDocument/2006/relationships/tags" Target="../tags/tag310.xml"/><Relationship Id="rId14" Type="http://schemas.openxmlformats.org/officeDocument/2006/relationships/tags" Target="../tags/tag309.xml"/><Relationship Id="rId13" Type="http://schemas.openxmlformats.org/officeDocument/2006/relationships/tags" Target="../tags/tag308.xml"/><Relationship Id="rId12" Type="http://schemas.openxmlformats.org/officeDocument/2006/relationships/tags" Target="../tags/tag307.xml"/><Relationship Id="rId11" Type="http://schemas.openxmlformats.org/officeDocument/2006/relationships/tags" Target="../tags/tag306.xml"/><Relationship Id="rId10" Type="http://schemas.openxmlformats.org/officeDocument/2006/relationships/tags" Target="../tags/tag305.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317.xml"/><Relationship Id="rId7" Type="http://schemas.openxmlformats.org/officeDocument/2006/relationships/image" Target="../media/image19.png"/><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image" Target="../media/image29.png"/><Relationship Id="rId3" Type="http://schemas.openxmlformats.org/officeDocument/2006/relationships/tags" Target="../tags/tag314.xml"/><Relationship Id="rId2" Type="http://schemas.openxmlformats.org/officeDocument/2006/relationships/tags" Target="../tags/tag313.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image" Target="../media/image20.png"/><Relationship Id="rId7" Type="http://schemas.openxmlformats.org/officeDocument/2006/relationships/tags" Target="../tags/tag329.xml"/><Relationship Id="rId6" Type="http://schemas.openxmlformats.org/officeDocument/2006/relationships/image" Target="../media/image19.png"/><Relationship Id="rId5" Type="http://schemas.openxmlformats.org/officeDocument/2006/relationships/tags" Target="../tags/tag328.xml"/><Relationship Id="rId4" Type="http://schemas.openxmlformats.org/officeDocument/2006/relationships/image" Target="../media/image29.png"/><Relationship Id="rId3" Type="http://schemas.openxmlformats.org/officeDocument/2006/relationships/tags" Target="../tags/tag327.xml"/><Relationship Id="rId2" Type="http://schemas.openxmlformats.org/officeDocument/2006/relationships/tags" Target="../tags/tag326.xml"/><Relationship Id="rId18" Type="http://schemas.openxmlformats.org/officeDocument/2006/relationships/tags" Target="../tags/tag339.xml"/><Relationship Id="rId17" Type="http://schemas.openxmlformats.org/officeDocument/2006/relationships/tags" Target="../tags/tag338.xml"/><Relationship Id="rId16" Type="http://schemas.openxmlformats.org/officeDocument/2006/relationships/tags" Target="../tags/tag337.xml"/><Relationship Id="rId15" Type="http://schemas.openxmlformats.org/officeDocument/2006/relationships/tags" Target="../tags/tag336.xml"/><Relationship Id="rId14" Type="http://schemas.openxmlformats.org/officeDocument/2006/relationships/tags" Target="../tags/tag335.xml"/><Relationship Id="rId13" Type="http://schemas.openxmlformats.org/officeDocument/2006/relationships/tags" Target="../tags/tag33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image" Target="../media/image18.png"/><Relationship Id="rId3" Type="http://schemas.openxmlformats.org/officeDocument/2006/relationships/tags" Target="../tags/tag341.xml"/><Relationship Id="rId2" Type="http://schemas.openxmlformats.org/officeDocument/2006/relationships/tags" Target="../tags/tag340.xml"/><Relationship Id="rId10" Type="http://schemas.openxmlformats.org/officeDocument/2006/relationships/tags" Target="../tags/tag347.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2.png"/><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2.png"/><Relationship Id="rId2" Type="http://schemas.openxmlformats.org/officeDocument/2006/relationships/tags" Target="../tags/tag30.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4.pn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2.png"/><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2.png"/><Relationship Id="rId2" Type="http://schemas.openxmlformats.org/officeDocument/2006/relationships/tags" Target="../tags/tag5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02565" y="178435"/>
            <a:ext cx="11787505" cy="6501130"/>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65000"/>
                  </a:schemeClr>
                </a:solidFill>
              </a:ln>
            </a:endParaRPr>
          </a:p>
        </p:txBody>
      </p:sp>
      <p:pic>
        <p:nvPicPr>
          <p:cNvPr id="9" name="图片 8"/>
          <p:cNvPicPr>
            <a:picLocks noChangeAspect="1"/>
          </p:cNvPicPr>
          <p:nvPr userDrawn="1">
            <p:custDataLst>
              <p:tags r:id="rId3"/>
            </p:custDataLst>
          </p:nvPr>
        </p:nvPicPr>
        <p:blipFill>
          <a:blip r:embed="rId4"/>
          <a:stretch>
            <a:fillRect/>
          </a:stretch>
        </p:blipFill>
        <p:spPr>
          <a:xfrm>
            <a:off x="0" y="567055"/>
            <a:ext cx="6095365" cy="6095365"/>
          </a:xfrm>
          <a:prstGeom prst="rect">
            <a:avLst/>
          </a:prstGeom>
        </p:spPr>
      </p:pic>
      <p:sp>
        <p:nvSpPr>
          <p:cNvPr id="3" name="副标题 2"/>
          <p:cNvSpPr>
            <a:spLocks noGrp="1"/>
          </p:cNvSpPr>
          <p:nvPr>
            <p:ph type="subTitle" idx="1" hasCustomPrompt="1"/>
            <p:custDataLst>
              <p:tags r:id="rId5"/>
            </p:custDataLst>
          </p:nvPr>
        </p:nvSpPr>
        <p:spPr>
          <a:xfrm>
            <a:off x="5458341" y="3606728"/>
            <a:ext cx="6304518" cy="670510"/>
          </a:xfrm>
        </p:spPr>
        <p:txBody>
          <a:bodyPr vert="horz" lIns="90000" tIns="0" rIns="90000" bIns="46800">
            <a:normAutofit/>
          </a:bodyPr>
          <a:lstStyle>
            <a:lvl1pPr marL="0" indent="0" algn="ctr" eaLnBrk="1" fontAlgn="auto" latinLnBrk="0" hangingPunct="1">
              <a:lnSpc>
                <a:spcPct val="100000"/>
              </a:lnSpc>
              <a:buNone/>
              <a:defRPr sz="32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cxnSp>
        <p:nvCxnSpPr>
          <p:cNvPr id="12" name="直接连接符 11"/>
          <p:cNvCxnSpPr/>
          <p:nvPr>
            <p:custDataLst>
              <p:tags r:id="rId9"/>
            </p:custDataLst>
          </p:nvPr>
        </p:nvCxnSpPr>
        <p:spPr>
          <a:xfrm>
            <a:off x="7440368" y="3533598"/>
            <a:ext cx="2166991"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0"/>
            </p:custDataLst>
          </p:nvPr>
        </p:nvSpPr>
        <p:spPr>
          <a:xfrm>
            <a:off x="5458340" y="2358940"/>
            <a:ext cx="6304519" cy="1072842"/>
          </a:xfrm>
        </p:spPr>
        <p:txBody>
          <a:bodyPr vert="horz" lIns="90000" tIns="46800" rIns="90000" bIns="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0" y="178594"/>
            <a:ext cx="11989594" cy="6500813"/>
            <a:chOff x="0" y="178594"/>
            <a:chExt cx="11989594" cy="6500813"/>
          </a:xfrm>
        </p:grpSpPr>
        <p:sp>
          <p:nvSpPr>
            <p:cNvPr id="7" name="矩形 6"/>
            <p:cNvSpPr/>
            <p:nvPr>
              <p:custDataLst>
                <p:tags r:id="rId3"/>
              </p:custDataLst>
            </p:nvPr>
          </p:nvSpPr>
          <p:spPr>
            <a:xfrm>
              <a:off x="202406" y="178594"/>
              <a:ext cx="11787188" cy="650081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custDataLst>
                <p:tags r:id="rId4"/>
              </p:custDataLst>
            </p:nvPr>
          </p:nvPicPr>
          <p:blipFill>
            <a:blip r:embed="rId5"/>
            <a:stretch>
              <a:fillRect/>
            </a:stretch>
          </p:blipFill>
          <p:spPr>
            <a:xfrm>
              <a:off x="0" y="566993"/>
              <a:ext cx="6095496" cy="6095496"/>
            </a:xfrm>
            <a:prstGeom prst="rect">
              <a:avLst/>
            </a:prstGeom>
          </p:spPr>
        </p:pic>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9"/>
            </p:custDataLst>
          </p:nvPr>
        </p:nvSpPr>
        <p:spPr>
          <a:xfrm>
            <a:off x="5426623" y="2588281"/>
            <a:ext cx="6095496" cy="1850369"/>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pic>
        <p:nvPicPr>
          <p:cNvPr id="13" name="图片 12"/>
          <p:cNvPicPr>
            <a:picLocks noChangeAspect="1"/>
          </p:cNvPicPr>
          <p:nvPr userDrawn="1">
            <p:custDataLst>
              <p:tags r:id="rId5"/>
            </p:custDataLst>
          </p:nvPr>
        </p:nvPicPr>
        <p:blipFill>
          <a:blip r:embed="rId6"/>
          <a:stretch>
            <a:fillRect/>
          </a:stretch>
        </p:blipFill>
        <p:spPr>
          <a:xfrm>
            <a:off x="10833100" y="5298440"/>
            <a:ext cx="1523365" cy="1523365"/>
          </a:xfrm>
          <a:prstGeom prst="rect">
            <a:avLst/>
          </a:prstGeom>
        </p:spPr>
      </p:pic>
      <p:sp>
        <p:nvSpPr>
          <p:cNvPr id="2" name="标题 1"/>
          <p:cNvSpPr>
            <a:spLocks noGrp="1"/>
          </p:cNvSpPr>
          <p:nvPr>
            <p:ph type="title"/>
            <p:custDataLst>
              <p:tags r:id="rId7"/>
            </p:custDataLst>
          </p:nvPr>
        </p:nvSpPr>
        <p:spPr/>
        <p:txBody>
          <a:bodyPr>
            <a:normAutofit/>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382905" y="247015"/>
            <a:ext cx="11483340" cy="63119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8" name="图片 7"/>
          <p:cNvPicPr>
            <a:picLocks noChangeAspect="1"/>
          </p:cNvPicPr>
          <p:nvPr userDrawn="1">
            <p:custDataLst>
              <p:tags r:id="rId3"/>
            </p:custDataLst>
          </p:nvPr>
        </p:nvPicPr>
        <p:blipFill>
          <a:blip r:embed="rId4"/>
          <a:stretch>
            <a:fillRect/>
          </a:stretch>
        </p:blipFill>
        <p:spPr>
          <a:xfrm>
            <a:off x="3810" y="5216525"/>
            <a:ext cx="2005330" cy="1619250"/>
          </a:xfrm>
          <a:prstGeom prst="rect">
            <a:avLst/>
          </a:prstGeom>
        </p:spPr>
      </p:pic>
      <p:pic>
        <p:nvPicPr>
          <p:cNvPr id="9" name="图片 8"/>
          <p:cNvPicPr>
            <a:picLocks noChangeAspect="1"/>
          </p:cNvPicPr>
          <p:nvPr userDrawn="1">
            <p:custDataLst>
              <p:tags r:id="rId5"/>
            </p:custDataLst>
          </p:nvPr>
        </p:nvPicPr>
        <p:blipFill>
          <a:blip r:embed="rId6"/>
          <a:stretch>
            <a:fillRect/>
          </a:stretch>
        </p:blipFill>
        <p:spPr>
          <a:xfrm rot="10800000">
            <a:off x="10348595" y="22225"/>
            <a:ext cx="1950085" cy="1574165"/>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normAutofit/>
          </a:bodyPr>
          <a:lstStyle>
            <a:lvl1pPr>
              <a:defRPr sz="32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2" name="图片 11"/>
          <p:cNvPicPr>
            <a:picLocks noChangeAspect="1"/>
          </p:cNvPicPr>
          <p:nvPr userDrawn="1">
            <p:custDataLst>
              <p:tags r:id="rId9"/>
            </p:custDataLst>
          </p:nvPr>
        </p:nvPicPr>
        <p:blipFill>
          <a:blip r:embed="rId10"/>
          <a:stretch>
            <a:fillRect/>
          </a:stretch>
        </p:blipFill>
        <p:spPr>
          <a:xfrm>
            <a:off x="50800" y="5370830"/>
            <a:ext cx="980440" cy="145097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图片 5"/>
          <p:cNvPicPr>
            <a:picLocks noChangeAspect="1"/>
          </p:cNvPicPr>
          <p:nvPr userDrawn="1">
            <p:custDataLst>
              <p:tags r:id="rId9"/>
            </p:custDataLst>
          </p:nvPr>
        </p:nvPicPr>
        <p:blipFill>
          <a:blip r:embed="rId10"/>
          <a:stretch>
            <a:fillRect/>
          </a:stretch>
        </p:blipFill>
        <p:spPr>
          <a:xfrm>
            <a:off x="10672445" y="5528945"/>
            <a:ext cx="1519555" cy="12268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2" name="图片 11"/>
          <p:cNvPicPr>
            <a:picLocks noChangeAspect="1"/>
          </p:cNvPicPr>
          <p:nvPr userDrawn="1">
            <p:custDataLst>
              <p:tags r:id="rId9"/>
            </p:custDataLst>
          </p:nvPr>
        </p:nvPicPr>
        <p:blipFill>
          <a:blip r:embed="rId10"/>
          <a:stretch>
            <a:fillRect/>
          </a:stretch>
        </p:blipFill>
        <p:spPr>
          <a:xfrm>
            <a:off x="11211560" y="5407025"/>
            <a:ext cx="980440" cy="145097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27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2" name="图片 11"/>
          <p:cNvPicPr>
            <a:picLocks noChangeAspect="1"/>
          </p:cNvPicPr>
          <p:nvPr userDrawn="1">
            <p:custDataLst>
              <p:tags r:id="rId11"/>
            </p:custDataLst>
          </p:nvPr>
        </p:nvPicPr>
        <p:blipFill>
          <a:blip r:embed="rId12"/>
          <a:stretch>
            <a:fillRect/>
          </a:stretch>
        </p:blipFill>
        <p:spPr>
          <a:xfrm>
            <a:off x="11211560" y="5380355"/>
            <a:ext cx="980440" cy="145097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3"/>
            </p:custDataLst>
          </p:nvPr>
        </p:nvPicPr>
        <p:blipFill>
          <a:blip r:embed="rId4"/>
          <a:stretch>
            <a:fillRect/>
          </a:stretch>
        </p:blipFill>
        <p:spPr>
          <a:xfrm>
            <a:off x="10668635" y="5296535"/>
            <a:ext cx="1523365" cy="1523365"/>
          </a:xfrm>
          <a:prstGeom prst="rect">
            <a:avLst/>
          </a:prstGeom>
        </p:spPr>
      </p:pic>
      <p:pic>
        <p:nvPicPr>
          <p:cNvPr id="6" name="图片 5"/>
          <p:cNvPicPr>
            <a:picLocks noChangeAspect="1"/>
          </p:cNvPicPr>
          <p:nvPr userDrawn="1">
            <p:custDataLst>
              <p:tags r:id="rId5"/>
            </p:custDataLst>
          </p:nvPr>
        </p:nvPicPr>
        <p:blipFill>
          <a:blip r:embed="rId4"/>
          <a:stretch>
            <a:fillRect/>
          </a:stretch>
        </p:blipFill>
        <p:spPr>
          <a:xfrm>
            <a:off x="-178435" y="-40640"/>
            <a:ext cx="1523365" cy="1523365"/>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normAutofit/>
          </a:bodyPr>
          <a:lstStyle>
            <a:lvl1pPr algn="ctr">
              <a:defRPr sz="60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13" name="图片 12" descr="4"/>
          <p:cNvPicPr>
            <a:picLocks noChangeAspect="1"/>
          </p:cNvPicPr>
          <p:nvPr>
            <p:custDataLst>
              <p:tags r:id="rId2"/>
            </p:custDataLst>
          </p:nvPr>
        </p:nvPicPr>
        <p:blipFill>
          <a:blip r:embed="rId3" cstate="email"/>
          <a:srcRect/>
          <a:stretch>
            <a:fillRect/>
          </a:stretch>
        </p:blipFill>
        <p:spPr>
          <a:xfrm rot="13260000">
            <a:off x="3704590" y="-1502410"/>
            <a:ext cx="3617595" cy="4262120"/>
          </a:xfrm>
          <a:custGeom>
            <a:avLst/>
            <a:gdLst>
              <a:gd name="connsiteX0" fmla="*/ 3617595 w 3617595"/>
              <a:gd name="connsiteY0" fmla="*/ 1413996 h 4262120"/>
              <a:gd name="connsiteX1" fmla="*/ 341203 w 3617595"/>
              <a:gd name="connsiteY1" fmla="*/ 4262120 h 4262120"/>
              <a:gd name="connsiteX2" fmla="*/ 0 w 3617595"/>
              <a:gd name="connsiteY2" fmla="*/ 4262120 h 4262120"/>
              <a:gd name="connsiteX3" fmla="*/ 0 w 3617595"/>
              <a:gd name="connsiteY3" fmla="*/ 0 h 4262120"/>
              <a:gd name="connsiteX4" fmla="*/ 3617595 w 3617595"/>
              <a:gd name="connsiteY4" fmla="*/ 0 h 4262120"/>
              <a:gd name="connsiteX5" fmla="*/ 3617595 w 3617595"/>
              <a:gd name="connsiteY5" fmla="*/ 4262120 h 4262120"/>
              <a:gd name="connsiteX6" fmla="*/ 3598761 w 3617595"/>
              <a:gd name="connsiteY6" fmla="*/ 4262120 h 4262120"/>
              <a:gd name="connsiteX7" fmla="*/ 3617595 w 3617595"/>
              <a:gd name="connsiteY7" fmla="*/ 4245748 h 426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7595" h="4262120">
                <a:moveTo>
                  <a:pt x="3617595" y="1413996"/>
                </a:moveTo>
                <a:lnTo>
                  <a:pt x="341203" y="4262120"/>
                </a:lnTo>
                <a:lnTo>
                  <a:pt x="0" y="4262120"/>
                </a:lnTo>
                <a:lnTo>
                  <a:pt x="0" y="0"/>
                </a:lnTo>
                <a:lnTo>
                  <a:pt x="3617595" y="0"/>
                </a:lnTo>
                <a:close/>
                <a:moveTo>
                  <a:pt x="3617595" y="4262120"/>
                </a:moveTo>
                <a:lnTo>
                  <a:pt x="3598761" y="4262120"/>
                </a:lnTo>
                <a:lnTo>
                  <a:pt x="3617595" y="4245748"/>
                </a:lnTo>
                <a:close/>
              </a:path>
            </a:pathLst>
          </a:custGeom>
          <a:ln>
            <a:noFill/>
          </a:ln>
        </p:spPr>
      </p:pic>
      <p:grpSp>
        <p:nvGrpSpPr>
          <p:cNvPr id="3" name="组合 2"/>
          <p:cNvGrpSpPr/>
          <p:nvPr userDrawn="1">
            <p:custDataLst>
              <p:tags r:id="rId4"/>
            </p:custDataLst>
          </p:nvPr>
        </p:nvGrpSpPr>
        <p:grpSpPr>
          <a:xfrm>
            <a:off x="-156210" y="-17145"/>
            <a:ext cx="12952095" cy="8042910"/>
            <a:chOff x="-246" y="-27"/>
            <a:chExt cx="20397" cy="12666"/>
          </a:xfrm>
        </p:grpSpPr>
        <p:pic>
          <p:nvPicPr>
            <p:cNvPr id="9" name="图片 8" descr="3"/>
            <p:cNvPicPr>
              <a:picLocks noChangeAspect="1"/>
            </p:cNvPicPr>
            <p:nvPr>
              <p:custDataLst>
                <p:tags r:id="rId5"/>
              </p:custDataLst>
            </p:nvPr>
          </p:nvPicPr>
          <p:blipFill>
            <a:blip r:embed="rId6" cstate="email"/>
            <a:stretch>
              <a:fillRect/>
            </a:stretch>
          </p:blipFill>
          <p:spPr>
            <a:xfrm>
              <a:off x="0" y="-27"/>
              <a:ext cx="5085" cy="4913"/>
            </a:xfrm>
            <a:prstGeom prst="rect">
              <a:avLst/>
            </a:prstGeom>
          </p:spPr>
        </p:pic>
        <p:pic>
          <p:nvPicPr>
            <p:cNvPr id="12" name="图片 11" descr="6"/>
            <p:cNvPicPr>
              <a:picLocks noChangeAspect="1"/>
            </p:cNvPicPr>
            <p:nvPr>
              <p:custDataLst>
                <p:tags r:id="rId7"/>
              </p:custDataLst>
            </p:nvPr>
          </p:nvPicPr>
          <p:blipFill>
            <a:blip r:embed="rId8" cstate="email"/>
            <a:stretch>
              <a:fillRect/>
            </a:stretch>
          </p:blipFill>
          <p:spPr>
            <a:xfrm>
              <a:off x="13897" y="4867"/>
              <a:ext cx="6255" cy="6712"/>
            </a:xfrm>
            <a:prstGeom prst="rect">
              <a:avLst/>
            </a:prstGeom>
          </p:spPr>
        </p:pic>
        <p:pic>
          <p:nvPicPr>
            <p:cNvPr id="7" name="图片 6" descr="1"/>
            <p:cNvPicPr>
              <a:picLocks noChangeAspect="1"/>
            </p:cNvPicPr>
            <p:nvPr>
              <p:custDataLst>
                <p:tags r:id="rId9"/>
              </p:custDataLst>
            </p:nvPr>
          </p:nvPicPr>
          <p:blipFill>
            <a:blip r:embed="rId10" cstate="email"/>
            <a:stretch>
              <a:fillRect/>
            </a:stretch>
          </p:blipFill>
          <p:spPr>
            <a:xfrm>
              <a:off x="12468" y="-27"/>
              <a:ext cx="6711" cy="4947"/>
            </a:xfrm>
            <a:prstGeom prst="rect">
              <a:avLst/>
            </a:prstGeom>
          </p:spPr>
        </p:pic>
        <p:pic>
          <p:nvPicPr>
            <p:cNvPr id="8" name="图片 7" descr="2"/>
            <p:cNvPicPr>
              <a:picLocks noChangeAspect="1"/>
            </p:cNvPicPr>
            <p:nvPr>
              <p:custDataLst>
                <p:tags r:id="rId11"/>
              </p:custDataLst>
            </p:nvPr>
          </p:nvPicPr>
          <p:blipFill>
            <a:blip r:embed="rId12" cstate="email"/>
            <a:stretch>
              <a:fillRect/>
            </a:stretch>
          </p:blipFill>
          <p:spPr>
            <a:xfrm>
              <a:off x="-246" y="4867"/>
              <a:ext cx="6034" cy="5948"/>
            </a:xfrm>
            <a:prstGeom prst="rect">
              <a:avLst/>
            </a:prstGeom>
          </p:spPr>
        </p:pic>
        <p:pic>
          <p:nvPicPr>
            <p:cNvPr id="15" name="图片 14" descr="4"/>
            <p:cNvPicPr>
              <a:picLocks noChangeAspect="1"/>
            </p:cNvPicPr>
            <p:nvPr>
              <p:custDataLst>
                <p:tags r:id="rId13"/>
              </p:custDataLst>
            </p:nvPr>
          </p:nvPicPr>
          <p:blipFill>
            <a:blip r:embed="rId3" cstate="email"/>
            <a:srcRect/>
            <a:stretch>
              <a:fillRect/>
            </a:stretch>
          </p:blipFill>
          <p:spPr>
            <a:xfrm rot="1800000">
              <a:off x="8685" y="5927"/>
              <a:ext cx="5697" cy="6712"/>
            </a:xfrm>
            <a:custGeom>
              <a:avLst/>
              <a:gdLst>
                <a:gd name="connsiteX0" fmla="*/ 0 w 3617595"/>
                <a:gd name="connsiteY0" fmla="*/ 0 h 4262120"/>
                <a:gd name="connsiteX1" fmla="*/ 3617595 w 3617595"/>
                <a:gd name="connsiteY1" fmla="*/ 0 h 4262120"/>
                <a:gd name="connsiteX2" fmla="*/ 3617595 w 3617595"/>
                <a:gd name="connsiteY2" fmla="*/ 2199068 h 4262120"/>
                <a:gd name="connsiteX3" fmla="*/ 44283 w 3617595"/>
                <a:gd name="connsiteY3" fmla="*/ 4262120 h 4262120"/>
                <a:gd name="connsiteX4" fmla="*/ 0 w 3617595"/>
                <a:gd name="connsiteY4" fmla="*/ 4262120 h 42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7595" h="4262120">
                  <a:moveTo>
                    <a:pt x="0" y="0"/>
                  </a:moveTo>
                  <a:lnTo>
                    <a:pt x="3617595" y="0"/>
                  </a:lnTo>
                  <a:lnTo>
                    <a:pt x="3617595" y="2199068"/>
                  </a:lnTo>
                  <a:lnTo>
                    <a:pt x="44283" y="4262120"/>
                  </a:lnTo>
                  <a:lnTo>
                    <a:pt x="0" y="4262120"/>
                  </a:lnTo>
                  <a:close/>
                </a:path>
              </a:pathLst>
            </a:custGeom>
          </p:spPr>
        </p:pic>
        <p:pic>
          <p:nvPicPr>
            <p:cNvPr id="11" name="图片 10" descr="5"/>
            <p:cNvPicPr>
              <a:picLocks noChangeAspect="1"/>
            </p:cNvPicPr>
            <p:nvPr>
              <p:custDataLst>
                <p:tags r:id="rId14"/>
              </p:custDataLst>
            </p:nvPr>
          </p:nvPicPr>
          <p:blipFill>
            <a:blip r:embed="rId15" cstate="email"/>
            <a:stretch>
              <a:fillRect/>
            </a:stretch>
          </p:blipFill>
          <p:spPr>
            <a:xfrm rot="2700000">
              <a:off x="5337" y="8209"/>
              <a:ext cx="2171" cy="2434"/>
            </a:xfrm>
            <a:prstGeom prst="rect">
              <a:avLst/>
            </a:prstGeom>
          </p:spPr>
        </p:pic>
        <p:pic>
          <p:nvPicPr>
            <p:cNvPr id="25" name="图片 24"/>
            <p:cNvPicPr>
              <a:picLocks noChangeAspect="1"/>
            </p:cNvPicPr>
            <p:nvPr>
              <p:custDataLst>
                <p:tags r:id="rId16"/>
              </p:custDataLst>
            </p:nvPr>
          </p:nvPicPr>
          <p:blipFill>
            <a:blip r:embed="rId17" cstate="email"/>
            <a:stretch>
              <a:fillRect/>
            </a:stretch>
          </p:blipFill>
          <p:spPr>
            <a:xfrm>
              <a:off x="1485" y="5377"/>
              <a:ext cx="5557" cy="4595"/>
            </a:xfrm>
            <a:prstGeom prst="rect">
              <a:avLst/>
            </a:prstGeom>
          </p:spPr>
        </p:pic>
        <p:pic>
          <p:nvPicPr>
            <p:cNvPr id="26" name="图片 25"/>
            <p:cNvPicPr>
              <a:picLocks noChangeAspect="1"/>
            </p:cNvPicPr>
            <p:nvPr>
              <p:custDataLst>
                <p:tags r:id="rId18"/>
              </p:custDataLst>
            </p:nvPr>
          </p:nvPicPr>
          <p:blipFill>
            <a:blip r:embed="rId17" cstate="email"/>
            <a:stretch>
              <a:fillRect/>
            </a:stretch>
          </p:blipFill>
          <p:spPr>
            <a:xfrm>
              <a:off x="11327" y="782"/>
              <a:ext cx="5557" cy="4595"/>
            </a:xfrm>
            <a:prstGeom prst="rect">
              <a:avLst/>
            </a:prstGeom>
          </p:spPr>
        </p:pic>
        <p:pic>
          <p:nvPicPr>
            <p:cNvPr id="27" name="图片 26"/>
            <p:cNvPicPr>
              <a:picLocks noChangeAspect="1"/>
            </p:cNvPicPr>
            <p:nvPr>
              <p:custDataLst>
                <p:tags r:id="rId19"/>
              </p:custDataLst>
            </p:nvPr>
          </p:nvPicPr>
          <p:blipFill>
            <a:blip r:embed="rId17" cstate="email"/>
            <a:stretch>
              <a:fillRect/>
            </a:stretch>
          </p:blipFill>
          <p:spPr>
            <a:xfrm>
              <a:off x="2518" y="782"/>
              <a:ext cx="5557" cy="4595"/>
            </a:xfrm>
            <a:prstGeom prst="rect">
              <a:avLst/>
            </a:prstGeom>
          </p:spPr>
        </p:pic>
        <p:pic>
          <p:nvPicPr>
            <p:cNvPr id="28" name="图片 27"/>
            <p:cNvPicPr>
              <a:picLocks noChangeAspect="1"/>
            </p:cNvPicPr>
            <p:nvPr>
              <p:custDataLst>
                <p:tags r:id="rId20"/>
              </p:custDataLst>
            </p:nvPr>
          </p:nvPicPr>
          <p:blipFill>
            <a:blip r:embed="rId17" cstate="email"/>
            <a:stretch>
              <a:fillRect/>
            </a:stretch>
          </p:blipFill>
          <p:spPr>
            <a:xfrm>
              <a:off x="7042" y="6918"/>
              <a:ext cx="5557" cy="4595"/>
            </a:xfrm>
            <a:prstGeom prst="rect">
              <a:avLst/>
            </a:prstGeom>
          </p:spPr>
        </p:pic>
        <p:pic>
          <p:nvPicPr>
            <p:cNvPr id="23" name="图片 22"/>
            <p:cNvPicPr>
              <a:picLocks noChangeAspect="1"/>
            </p:cNvPicPr>
            <p:nvPr>
              <p:custDataLst>
                <p:tags r:id="rId21"/>
              </p:custDataLst>
            </p:nvPr>
          </p:nvPicPr>
          <p:blipFill>
            <a:blip r:embed="rId22" cstate="email"/>
            <a:stretch>
              <a:fillRect/>
            </a:stretch>
          </p:blipFill>
          <p:spPr>
            <a:xfrm>
              <a:off x="1485" y="4131"/>
              <a:ext cx="647" cy="538"/>
            </a:xfrm>
            <a:prstGeom prst="rect">
              <a:avLst/>
            </a:prstGeom>
          </p:spPr>
        </p:pic>
        <p:pic>
          <p:nvPicPr>
            <p:cNvPr id="24" name="图片 23"/>
            <p:cNvPicPr>
              <a:picLocks noChangeAspect="1"/>
            </p:cNvPicPr>
            <p:nvPr>
              <p:custDataLst>
                <p:tags r:id="rId23"/>
              </p:custDataLst>
            </p:nvPr>
          </p:nvPicPr>
          <p:blipFill>
            <a:blip r:embed="rId24" cstate="email"/>
            <a:stretch>
              <a:fillRect/>
            </a:stretch>
          </p:blipFill>
          <p:spPr>
            <a:xfrm>
              <a:off x="16884" y="4229"/>
              <a:ext cx="743" cy="741"/>
            </a:xfrm>
            <a:prstGeom prst="rect">
              <a:avLst/>
            </a:prstGeom>
          </p:spPr>
        </p:pic>
      </p:grpSp>
      <p:sp>
        <p:nvSpPr>
          <p:cNvPr id="20" name="标题 19"/>
          <p:cNvSpPr>
            <a:spLocks noGrp="1"/>
          </p:cNvSpPr>
          <p:nvPr>
            <p:ph type="ctrTitle" hasCustomPrompt="1"/>
            <p:custDataLst>
              <p:tags r:id="rId25"/>
            </p:custDataLst>
          </p:nvPr>
        </p:nvSpPr>
        <p:spPr>
          <a:xfrm>
            <a:off x="2264400" y="2196000"/>
            <a:ext cx="7664400" cy="1324800"/>
          </a:xfrm>
        </p:spPr>
        <p:txBody>
          <a:bodyPr anchor="b">
            <a:normAutofit/>
          </a:bodyPr>
          <a:lstStyle>
            <a:lvl1pPr algn="ctr">
              <a:defRPr sz="80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9" name="副标题 2"/>
          <p:cNvSpPr>
            <a:spLocks noGrp="1"/>
          </p:cNvSpPr>
          <p:nvPr>
            <p:ph type="subTitle" idx="1" hasCustomPrompt="1"/>
            <p:custDataLst>
              <p:tags r:id="rId26"/>
            </p:custDataLst>
          </p:nvPr>
        </p:nvSpPr>
        <p:spPr>
          <a:xfrm>
            <a:off x="4708800" y="3542400"/>
            <a:ext cx="2775600" cy="453600"/>
          </a:xfrm>
        </p:spPr>
        <p:txBody>
          <a:bodyPr>
            <a:normAutofit/>
          </a:bodyPr>
          <a:lstStyle>
            <a:lvl1pPr marL="0" indent="0" algn="ctr">
              <a:buNone/>
              <a:defRPr sz="18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4" name="日期占位符 3"/>
          <p:cNvSpPr>
            <a:spLocks noGrp="1"/>
          </p:cNvSpPr>
          <p:nvPr>
            <p:ph type="dt" sz="half" idx="10"/>
            <p:custDataLst>
              <p:tags r:id="rId27"/>
            </p:custDataLst>
          </p:nvPr>
        </p:nvSpPr>
        <p:spPr/>
        <p:txBody>
          <a:bodyPr/>
          <a:lstStyle>
            <a:lvl1pPr>
              <a:defRPr baseline="0">
                <a:latin typeface="Arial" panose="020B0604020202020204" pitchFamily="3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28"/>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29"/>
            </p:custDataLst>
          </p:nvPr>
        </p:nvSpPr>
        <p:spPr/>
        <p:txBody>
          <a:bodyPr/>
          <a:lstStyle>
            <a:lvl1pPr>
              <a:defRPr baseline="0">
                <a:latin typeface="Arial" panose="020B0604020202020204" pitchFamily="34" charset="0"/>
              </a:defRPr>
            </a:lvl1pPr>
          </a:lstStyle>
          <a:p>
            <a:fld id="{7D9BB5D0-35E4-459D-AEF3-FE4D7C45CC19}" type="slidenum">
              <a:rPr lang="zh-CN" altLang="en-US" smtClean="0"/>
            </a:fld>
            <a:endParaRPr lang="zh-CN" altLang="en-US"/>
          </a:p>
        </p:txBody>
      </p:sp>
      <p:sp>
        <p:nvSpPr>
          <p:cNvPr id="10" name="文本占位符 9"/>
          <p:cNvSpPr>
            <a:spLocks noGrp="1"/>
          </p:cNvSpPr>
          <p:nvPr>
            <p:ph type="body" sz="quarter" idx="13" hasCustomPrompt="1"/>
            <p:custDataLst>
              <p:tags r:id="rId30"/>
            </p:custDataLst>
          </p:nvPr>
        </p:nvSpPr>
        <p:spPr>
          <a:xfrm>
            <a:off x="3484800" y="4356000"/>
            <a:ext cx="2214000" cy="374400"/>
          </a:xfrm>
        </p:spPr>
        <p:txBody>
          <a:bodyPr/>
          <a:lstStyle>
            <a:lvl1pPr marL="0" indent="0" eaLnBrk="1" fontAlgn="auto" latinLnBrk="0" hangingPunct="1">
              <a:lnSpc>
                <a:spcPct val="120000"/>
              </a:lnSpc>
              <a:buNone/>
              <a:defRPr sz="15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6" name="文本占位符 15"/>
          <p:cNvSpPr>
            <a:spLocks noGrp="1"/>
          </p:cNvSpPr>
          <p:nvPr>
            <p:ph type="body" sz="quarter" idx="14" hasCustomPrompt="1"/>
            <p:custDataLst>
              <p:tags r:id="rId31"/>
            </p:custDataLst>
          </p:nvPr>
        </p:nvSpPr>
        <p:spPr>
          <a:xfrm>
            <a:off x="6705600" y="4356000"/>
            <a:ext cx="1946275" cy="374400"/>
          </a:xfrm>
        </p:spPr>
        <p:txBody>
          <a:bodyPr/>
          <a:lstStyle>
            <a:lvl1pPr marL="0" indent="0" algn="r" eaLnBrk="1" fontAlgn="auto" latinLnBrk="0" hangingPunct="1">
              <a:lnSpc>
                <a:spcPct val="120000"/>
              </a:lnSpc>
              <a:buNone/>
              <a:defRPr sz="15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5"/>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a:blip r:embed="rId3" cstate="email"/>
          <a:stretch>
            <a:fillRect/>
          </a:stretch>
        </p:blipFill>
        <p:spPr>
          <a:xfrm rot="10800000">
            <a:off x="9275445" y="4060190"/>
            <a:ext cx="2917190" cy="2820035"/>
          </a:xfrm>
          <a:prstGeom prst="rect">
            <a:avLst/>
          </a:prstGeom>
        </p:spPr>
      </p:pic>
      <p:pic>
        <p:nvPicPr>
          <p:cNvPr id="21" name="图片 20"/>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2" name="图片 21"/>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3" name="图片 22"/>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4" name="图片 23"/>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2" name="标题 1"/>
          <p:cNvSpPr>
            <a:spLocks noGrp="1"/>
          </p:cNvSpPr>
          <p:nvPr userDrawn="1">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1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1538605" y="1299845"/>
            <a:ext cx="9042400" cy="42151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9" name="矩形 8"/>
          <p:cNvSpPr/>
          <p:nvPr>
            <p:custDataLst>
              <p:tags r:id="rId3"/>
            </p:custDataLst>
          </p:nvPr>
        </p:nvSpPr>
        <p:spPr>
          <a:xfrm>
            <a:off x="1369695" y="1185545"/>
            <a:ext cx="9353550" cy="4467225"/>
          </a:xfrm>
          <a:prstGeom prst="rect">
            <a:avLst/>
          </a:prstGeom>
          <a:noFill/>
          <a:ln>
            <a:solidFill>
              <a:schemeClr val="accent1"/>
            </a:solidFill>
          </a:ln>
          <a:extLst>
            <a:ext uri="{909E8E84-426E-40DD-AFC4-6F175D3DCCD1}">
              <a14:hiddenFill xmlns:a14="http://schemas.microsoft.com/office/drawing/2010/main">
                <a:solidFill>
                  <a:srgbClr val="A4D5C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nvGrpSpPr>
          <p:cNvPr id="12" name="组合 11"/>
          <p:cNvGrpSpPr/>
          <p:nvPr userDrawn="1">
            <p:custDataLst>
              <p:tags r:id="rId4"/>
            </p:custDataLst>
          </p:nvPr>
        </p:nvGrpSpPr>
        <p:grpSpPr>
          <a:xfrm>
            <a:off x="1369695" y="992505"/>
            <a:ext cx="9353550" cy="4659630"/>
            <a:chOff x="2157" y="1563"/>
            <a:chExt cx="14730" cy="7338"/>
          </a:xfrm>
        </p:grpSpPr>
        <p:pic>
          <p:nvPicPr>
            <p:cNvPr id="8" name="图片 7"/>
            <p:cNvPicPr>
              <a:picLocks noChangeAspect="1"/>
            </p:cNvPicPr>
            <p:nvPr>
              <p:custDataLst>
                <p:tags r:id="rId5"/>
              </p:custDataLst>
            </p:nvPr>
          </p:nvPicPr>
          <p:blipFill>
            <a:blip r:embed="rId6" cstate="email"/>
            <a:stretch>
              <a:fillRect/>
            </a:stretch>
          </p:blipFill>
          <p:spPr>
            <a:xfrm>
              <a:off x="2157" y="1867"/>
              <a:ext cx="4825" cy="4664"/>
            </a:xfrm>
            <a:prstGeom prst="rect">
              <a:avLst/>
            </a:prstGeom>
          </p:spPr>
        </p:pic>
        <p:pic>
          <p:nvPicPr>
            <p:cNvPr id="10" name="图片 9"/>
            <p:cNvPicPr>
              <a:picLocks noChangeAspect="1"/>
            </p:cNvPicPr>
            <p:nvPr>
              <p:custDataLst>
                <p:tags r:id="rId7"/>
              </p:custDataLst>
            </p:nvPr>
          </p:nvPicPr>
          <p:blipFill>
            <a:blip r:embed="rId8" cstate="email"/>
            <a:stretch>
              <a:fillRect/>
            </a:stretch>
          </p:blipFill>
          <p:spPr>
            <a:xfrm>
              <a:off x="3137" y="7049"/>
              <a:ext cx="647" cy="538"/>
            </a:xfrm>
            <a:prstGeom prst="rect">
              <a:avLst/>
            </a:prstGeom>
          </p:spPr>
        </p:pic>
        <p:pic>
          <p:nvPicPr>
            <p:cNvPr id="11" name="图片 10"/>
            <p:cNvPicPr>
              <a:picLocks noChangeAspect="1"/>
            </p:cNvPicPr>
            <p:nvPr>
              <p:custDataLst>
                <p:tags r:id="rId9"/>
              </p:custDataLst>
            </p:nvPr>
          </p:nvPicPr>
          <p:blipFill>
            <a:blip r:embed="rId10" cstate="email"/>
            <a:stretch>
              <a:fillRect/>
            </a:stretch>
          </p:blipFill>
          <p:spPr>
            <a:xfrm flipH="1" flipV="1">
              <a:off x="12491" y="4653"/>
              <a:ext cx="4396" cy="4249"/>
            </a:xfrm>
            <a:prstGeom prst="rect">
              <a:avLst/>
            </a:prstGeom>
          </p:spPr>
        </p:pic>
        <p:pic>
          <p:nvPicPr>
            <p:cNvPr id="27" name="图片 26"/>
            <p:cNvPicPr>
              <a:picLocks noChangeAspect="1"/>
            </p:cNvPicPr>
            <p:nvPr>
              <p:custDataLst>
                <p:tags r:id="rId11"/>
              </p:custDataLst>
            </p:nvPr>
          </p:nvPicPr>
          <p:blipFill>
            <a:blip r:embed="rId12"/>
            <a:stretch>
              <a:fillRect/>
            </a:stretch>
          </p:blipFill>
          <p:spPr>
            <a:xfrm>
              <a:off x="3880" y="4446"/>
              <a:ext cx="4513" cy="3141"/>
            </a:xfrm>
            <a:prstGeom prst="rect">
              <a:avLst/>
            </a:prstGeom>
          </p:spPr>
        </p:pic>
        <p:pic>
          <p:nvPicPr>
            <p:cNvPr id="28" name="图片 27"/>
            <p:cNvPicPr>
              <a:picLocks noChangeAspect="1"/>
            </p:cNvPicPr>
            <p:nvPr>
              <p:custDataLst>
                <p:tags r:id="rId13"/>
              </p:custDataLst>
            </p:nvPr>
          </p:nvPicPr>
          <p:blipFill>
            <a:blip r:embed="rId12"/>
            <a:stretch>
              <a:fillRect/>
            </a:stretch>
          </p:blipFill>
          <p:spPr>
            <a:xfrm>
              <a:off x="11198" y="1895"/>
              <a:ext cx="4513" cy="3141"/>
            </a:xfrm>
            <a:prstGeom prst="rect">
              <a:avLst/>
            </a:prstGeom>
          </p:spPr>
        </p:pic>
        <p:pic>
          <p:nvPicPr>
            <p:cNvPr id="29" name="图片 28"/>
            <p:cNvPicPr>
              <a:picLocks noChangeAspect="1"/>
            </p:cNvPicPr>
            <p:nvPr>
              <p:custDataLst>
                <p:tags r:id="rId14"/>
              </p:custDataLst>
            </p:nvPr>
          </p:nvPicPr>
          <p:blipFill>
            <a:blip r:embed="rId12"/>
            <a:stretch>
              <a:fillRect/>
            </a:stretch>
          </p:blipFill>
          <p:spPr>
            <a:xfrm>
              <a:off x="4183" y="1563"/>
              <a:ext cx="4513" cy="3141"/>
            </a:xfrm>
            <a:prstGeom prst="rect">
              <a:avLst/>
            </a:prstGeom>
          </p:spPr>
        </p:pic>
        <p:pic>
          <p:nvPicPr>
            <p:cNvPr id="30" name="图片 29"/>
            <p:cNvPicPr>
              <a:picLocks noChangeAspect="1"/>
            </p:cNvPicPr>
            <p:nvPr>
              <p:custDataLst>
                <p:tags r:id="rId15"/>
              </p:custDataLst>
            </p:nvPr>
          </p:nvPicPr>
          <p:blipFill>
            <a:blip r:embed="rId12"/>
            <a:stretch>
              <a:fillRect/>
            </a:stretch>
          </p:blipFill>
          <p:spPr>
            <a:xfrm>
              <a:off x="8392" y="4856"/>
              <a:ext cx="4513" cy="3141"/>
            </a:xfrm>
            <a:prstGeom prst="rect">
              <a:avLst/>
            </a:prstGeom>
          </p:spPr>
        </p:pic>
        <p:pic>
          <p:nvPicPr>
            <p:cNvPr id="26" name="图片 25"/>
            <p:cNvPicPr>
              <a:picLocks noChangeAspect="1"/>
            </p:cNvPicPr>
            <p:nvPr>
              <p:custDataLst>
                <p:tags r:id="rId16"/>
              </p:custDataLst>
            </p:nvPr>
          </p:nvPicPr>
          <p:blipFill>
            <a:blip r:embed="rId17" cstate="email"/>
            <a:stretch>
              <a:fillRect/>
            </a:stretch>
          </p:blipFill>
          <p:spPr>
            <a:xfrm>
              <a:off x="15849" y="3919"/>
              <a:ext cx="603" cy="507"/>
            </a:xfrm>
            <a:prstGeom prst="rect">
              <a:avLst/>
            </a:prstGeom>
          </p:spPr>
        </p:pic>
        <p:pic>
          <p:nvPicPr>
            <p:cNvPr id="31" name="图片 30"/>
            <p:cNvPicPr>
              <a:picLocks noChangeAspect="1"/>
            </p:cNvPicPr>
            <p:nvPr>
              <p:custDataLst>
                <p:tags r:id="rId18"/>
              </p:custDataLst>
            </p:nvPr>
          </p:nvPicPr>
          <p:blipFill>
            <a:blip r:embed="rId19" cstate="email"/>
            <a:stretch>
              <a:fillRect/>
            </a:stretch>
          </p:blipFill>
          <p:spPr>
            <a:xfrm>
              <a:off x="5670" y="2509"/>
              <a:ext cx="525" cy="368"/>
            </a:xfrm>
            <a:prstGeom prst="rect">
              <a:avLst/>
            </a:prstGeom>
          </p:spPr>
        </p:pic>
      </p:grpSp>
      <p:sp>
        <p:nvSpPr>
          <p:cNvPr id="2" name="标题 1"/>
          <p:cNvSpPr>
            <a:spLocks noGrp="1"/>
          </p:cNvSpPr>
          <p:nvPr>
            <p:ph type="title" hasCustomPrompt="1"/>
            <p:custDataLst>
              <p:tags r:id="rId20"/>
            </p:custDataLst>
          </p:nvPr>
        </p:nvSpPr>
        <p:spPr>
          <a:xfrm>
            <a:off x="3358800" y="3254400"/>
            <a:ext cx="5475600" cy="770400"/>
          </a:xfrm>
        </p:spPr>
        <p:txBody>
          <a:bodyPr anchor="b">
            <a:normAutofit/>
          </a:bodyPr>
          <a:lstStyle>
            <a:lvl1pPr algn="ctr" eaLnBrk="1" fontAlgn="auto" latinLnBrk="0" hangingPunct="1">
              <a:defRPr sz="4000" b="1" u="none" strike="noStrike" kern="1200" cap="none" spc="6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21"/>
            </p:custDataLst>
          </p:nvPr>
        </p:nvSpPr>
        <p:spPr>
          <a:xfrm>
            <a:off x="3744000" y="4064400"/>
            <a:ext cx="4705200" cy="453600"/>
          </a:xfrm>
        </p:spPr>
        <p:txBody>
          <a:bodyPr>
            <a:normAutofit/>
          </a:bodyPr>
          <a:lstStyle>
            <a:lvl1pPr marL="0" indent="0" algn="ctr" eaLnBrk="1" fontAlgn="auto" latinLnBrk="0" hangingPunct="1">
              <a:lnSpc>
                <a:spcPct val="120000"/>
              </a:lnSpc>
              <a:buNone/>
              <a:defRPr sz="1400" spc="3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22"/>
            </p:custDataLst>
          </p:nvPr>
        </p:nvSpPr>
        <p:spPr/>
        <p:txBody>
          <a:bodyPr/>
          <a:lstStyle>
            <a:lvl1pPr>
              <a:defRPr baseline="0">
                <a:latin typeface="Arial" panose="020B0604020202020204" pitchFamily="34" charset="0"/>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23"/>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24"/>
            </p:custDataLst>
          </p:nvPr>
        </p:nvSpPr>
        <p:spPr/>
        <p:txBody>
          <a:bodyPr/>
          <a:lstStyle>
            <a:lvl1pPr>
              <a:defRPr baseline="0">
                <a:latin typeface="Arial" panose="020B0604020202020204" pitchFamily="34" charset="0"/>
              </a:defRPr>
            </a:lvl1p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tx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rot="10800000">
            <a:off x="9472295" y="4229100"/>
            <a:ext cx="2719705" cy="2628900"/>
          </a:xfrm>
          <a:prstGeom prst="rect">
            <a:avLst/>
          </a:prstGeom>
        </p:spPr>
      </p:pic>
      <p:pic>
        <p:nvPicPr>
          <p:cNvPr id="19" name="图片 18"/>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0" name="图片 19"/>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1" name="图片 20"/>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2" name="图片 21"/>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0"/>
            </p:custDataLst>
          </p:nvPr>
        </p:nvSpPr>
        <p:spPr>
          <a:xfrm>
            <a:off x="669882"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1"/>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2"/>
            </p:custDataLst>
          </p:nvPr>
        </p:nvSpPr>
        <p:spPr>
          <a:xfrm>
            <a:off x="6238877" y="952508"/>
            <a:ext cx="5283242" cy="5388907"/>
          </a:xfrm>
        </p:spPr>
        <p:txBody>
          <a:bodyPr>
            <a:normAutofit/>
          </a:bodyPr>
          <a:lstStyle>
            <a:lvl1pPr>
              <a:defRPr sz="1600" spc="0" baseline="0">
                <a:solidFill>
                  <a:schemeClr val="bg1"/>
                </a:solidFill>
                <a:latin typeface="Arial" panose="020B0604020202020204" pitchFamily="34" charset="0"/>
                <a:ea typeface="微软雅黑" panose="020B0503020204020204" charset="-122"/>
              </a:defRPr>
            </a:lvl1pPr>
            <a:lvl2pPr>
              <a:defRPr sz="1600" spc="0" baseline="0">
                <a:solidFill>
                  <a:schemeClr val="bg1"/>
                </a:solidFill>
                <a:latin typeface="Arial" panose="020B0604020202020204" pitchFamily="34" charset="0"/>
                <a:ea typeface="微软雅黑" panose="020B0503020204020204" charset="-122"/>
              </a:defRPr>
            </a:lvl2pPr>
            <a:lvl3pPr>
              <a:defRPr sz="1600" spc="0" baseline="0">
                <a:solidFill>
                  <a:schemeClr val="bg1"/>
                </a:solidFill>
                <a:latin typeface="Arial" panose="020B0604020202020204" pitchFamily="34" charset="0"/>
                <a:ea typeface="微软雅黑" panose="020B0503020204020204" charset="-122"/>
              </a:defRPr>
            </a:lvl3pPr>
            <a:lvl4pPr>
              <a:defRPr sz="1600" spc="0" baseline="0">
                <a:solidFill>
                  <a:schemeClr val="bg1"/>
                </a:solidFill>
                <a:latin typeface="Arial" panose="020B0604020202020204" pitchFamily="34" charset="0"/>
                <a:ea typeface="微软雅黑" panose="020B0503020204020204" charset="-122"/>
              </a:defRPr>
            </a:lvl4pPr>
            <a:lvl5pPr>
              <a:defRPr sz="1600" spc="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25" name="图片 24"/>
          <p:cNvPicPr>
            <a:picLocks noChangeAspect="1"/>
          </p:cNvPicPr>
          <p:nvPr userDrawn="1">
            <p:custDataLst>
              <p:tags r:id="rId2"/>
            </p:custDataLst>
          </p:nvPr>
        </p:nvPicPr>
        <p:blipFill>
          <a:blip r:embed="rId3" cstate="email"/>
          <a:stretch>
            <a:fillRect/>
          </a:stretch>
        </p:blipFill>
        <p:spPr>
          <a:xfrm rot="10800000">
            <a:off x="9254490" y="4018915"/>
            <a:ext cx="2937510" cy="2839085"/>
          </a:xfrm>
          <a:prstGeom prst="rect">
            <a:avLst/>
          </a:prstGeom>
        </p:spPr>
      </p:pic>
      <p:pic>
        <p:nvPicPr>
          <p:cNvPr id="26" name="图片 25"/>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7" name="图片 26"/>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8" name="图片 27"/>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9" name="图片 28"/>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0"/>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1"/>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bg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2"/>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3"/>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4"/>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18" name="矩形 17"/>
          <p:cNvSpPr/>
          <p:nvPr userDrawn="1">
            <p:custDataLst>
              <p:tags r:id="rId2"/>
            </p:custDataLst>
          </p:nvPr>
        </p:nvSpPr>
        <p:spPr>
          <a:xfrm>
            <a:off x="202565" y="194310"/>
            <a:ext cx="11798300" cy="64712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9" name="矩形 18"/>
          <p:cNvSpPr/>
          <p:nvPr userDrawn="1">
            <p:custDataLst>
              <p:tags r:id="rId3"/>
            </p:custDataLst>
          </p:nvPr>
        </p:nvSpPr>
        <p:spPr>
          <a:xfrm>
            <a:off x="-12065" y="0"/>
            <a:ext cx="12204065" cy="6858000"/>
          </a:xfrm>
          <a:prstGeom prst="rect">
            <a:avLst/>
          </a:prstGeom>
          <a:noFill/>
          <a:ln>
            <a:solidFill>
              <a:schemeClr val="accent3"/>
            </a:solidFill>
          </a:ln>
          <a:extLst>
            <a:ext uri="{909E8E84-426E-40DD-AFC4-6F175D3DCCD1}">
              <a14:hiddenFill xmlns:a14="http://schemas.microsoft.com/office/drawing/2010/main">
                <a:solidFill>
                  <a:srgbClr val="A4D5C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pic>
        <p:nvPicPr>
          <p:cNvPr id="13" name="图片 12"/>
          <p:cNvPicPr>
            <a:picLocks noChangeAspect="1"/>
          </p:cNvPicPr>
          <p:nvPr userDrawn="1">
            <p:custDataLst>
              <p:tags r:id="rId4"/>
            </p:custDataLst>
          </p:nvPr>
        </p:nvPicPr>
        <p:blipFill>
          <a:blip r:embed="rId5" cstate="email"/>
          <a:stretch>
            <a:fillRect/>
          </a:stretch>
        </p:blipFill>
        <p:spPr>
          <a:xfrm>
            <a:off x="304800" y="2965450"/>
            <a:ext cx="4026535" cy="2771140"/>
          </a:xfrm>
          <a:prstGeom prst="rect">
            <a:avLst/>
          </a:prstGeom>
        </p:spPr>
      </p:pic>
      <p:pic>
        <p:nvPicPr>
          <p:cNvPr id="14" name="图片 13"/>
          <p:cNvPicPr>
            <a:picLocks noChangeAspect="1"/>
          </p:cNvPicPr>
          <p:nvPr userDrawn="1">
            <p:custDataLst>
              <p:tags r:id="rId6"/>
            </p:custDataLst>
          </p:nvPr>
        </p:nvPicPr>
        <p:blipFill>
          <a:blip r:embed="rId5" cstate="email"/>
          <a:stretch>
            <a:fillRect/>
          </a:stretch>
        </p:blipFill>
        <p:spPr>
          <a:xfrm>
            <a:off x="7435850" y="194310"/>
            <a:ext cx="4026535" cy="2771140"/>
          </a:xfrm>
          <a:prstGeom prst="rect">
            <a:avLst/>
          </a:prstGeom>
        </p:spPr>
      </p:pic>
      <p:pic>
        <p:nvPicPr>
          <p:cNvPr id="15" name="图片 14"/>
          <p:cNvPicPr>
            <a:picLocks noChangeAspect="1"/>
          </p:cNvPicPr>
          <p:nvPr userDrawn="1">
            <p:custDataLst>
              <p:tags r:id="rId7"/>
            </p:custDataLst>
          </p:nvPr>
        </p:nvPicPr>
        <p:blipFill>
          <a:blip r:embed="rId5" cstate="email"/>
          <a:stretch>
            <a:fillRect/>
          </a:stretch>
        </p:blipFill>
        <p:spPr>
          <a:xfrm>
            <a:off x="1053465" y="194310"/>
            <a:ext cx="4026535" cy="2771140"/>
          </a:xfrm>
          <a:prstGeom prst="rect">
            <a:avLst/>
          </a:prstGeom>
        </p:spPr>
      </p:pic>
      <p:pic>
        <p:nvPicPr>
          <p:cNvPr id="16" name="图片 15"/>
          <p:cNvPicPr>
            <a:picLocks noChangeAspect="1"/>
          </p:cNvPicPr>
          <p:nvPr userDrawn="1">
            <p:custDataLst>
              <p:tags r:id="rId8"/>
            </p:custDataLst>
          </p:nvPr>
        </p:nvPicPr>
        <p:blipFill>
          <a:blip r:embed="rId5" cstate="email"/>
          <a:stretch>
            <a:fillRect/>
          </a:stretch>
        </p:blipFill>
        <p:spPr>
          <a:xfrm>
            <a:off x="4331335" y="3894455"/>
            <a:ext cx="4026535" cy="2771140"/>
          </a:xfrm>
          <a:prstGeom prst="rect">
            <a:avLst/>
          </a:prstGeom>
        </p:spPr>
      </p:pic>
      <p:pic>
        <p:nvPicPr>
          <p:cNvPr id="11" name="图片 10"/>
          <p:cNvPicPr>
            <a:picLocks noChangeAspect="1"/>
          </p:cNvPicPr>
          <p:nvPr userDrawn="1">
            <p:custDataLst>
              <p:tags r:id="rId9"/>
            </p:custDataLst>
          </p:nvPr>
        </p:nvPicPr>
        <p:blipFill>
          <a:blip r:embed="rId10" cstate="email"/>
          <a:stretch>
            <a:fillRect/>
          </a:stretch>
        </p:blipFill>
        <p:spPr>
          <a:xfrm>
            <a:off x="304800" y="2214245"/>
            <a:ext cx="468630" cy="324485"/>
          </a:xfrm>
          <a:prstGeom prst="rect">
            <a:avLst/>
          </a:prstGeom>
        </p:spPr>
      </p:pic>
      <p:pic>
        <p:nvPicPr>
          <p:cNvPr id="12" name="图片 11"/>
          <p:cNvPicPr>
            <a:picLocks noChangeAspect="1"/>
          </p:cNvPicPr>
          <p:nvPr userDrawn="1">
            <p:custDataLst>
              <p:tags r:id="rId11"/>
            </p:custDataLst>
          </p:nvPr>
        </p:nvPicPr>
        <p:blipFill>
          <a:blip r:embed="rId12" cstate="email"/>
          <a:stretch>
            <a:fillRect/>
          </a:stretch>
        </p:blipFill>
        <p:spPr>
          <a:xfrm>
            <a:off x="11462385" y="2273300"/>
            <a:ext cx="538480" cy="447040"/>
          </a:xfrm>
          <a:prstGeom prst="rect">
            <a:avLst/>
          </a:prstGeom>
        </p:spPr>
      </p:pic>
      <p:sp>
        <p:nvSpPr>
          <p:cNvPr id="2" name="标题 1"/>
          <p:cNvSpPr>
            <a:spLocks noGrp="1"/>
          </p:cNvSpPr>
          <p:nvPr>
            <p:ph type="title"/>
            <p:custDataLst>
              <p:tags r:id="rId1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userDrawn="1">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userDrawn="1">
            <p:ph type="ftr" sz="quarter" idx="11"/>
            <p:custDataLst>
              <p:tags r:id="rId3"/>
            </p:custDataLst>
          </p:nvPr>
        </p:nvSpPr>
        <p:spPr/>
        <p:txBody>
          <a:bodyPr/>
          <a:lstStyle/>
          <a:p>
            <a:endParaRPr lang="zh-CN" altLang="en-US"/>
          </a:p>
        </p:txBody>
      </p:sp>
      <p:sp>
        <p:nvSpPr>
          <p:cNvPr id="4" name="灯片编号占位符 3"/>
          <p:cNvSpPr>
            <a:spLocks noGrp="1"/>
          </p:cNvSpPr>
          <p:nvPr userDrawn="1">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23" name="图片 22"/>
          <p:cNvPicPr>
            <a:picLocks noChangeAspect="1"/>
          </p:cNvPicPr>
          <p:nvPr userDrawn="1">
            <p:custDataLst>
              <p:tags r:id="rId2"/>
            </p:custDataLst>
          </p:nvPr>
        </p:nvPicPr>
        <p:blipFill>
          <a:blip r:embed="rId3" cstate="email"/>
          <a:stretch>
            <a:fillRect/>
          </a:stretch>
        </p:blipFill>
        <p:spPr>
          <a:xfrm rot="10800000">
            <a:off x="9109075" y="3877945"/>
            <a:ext cx="3082925" cy="2980055"/>
          </a:xfrm>
          <a:prstGeom prst="rect">
            <a:avLst/>
          </a:prstGeom>
        </p:spPr>
      </p:pic>
      <p:pic>
        <p:nvPicPr>
          <p:cNvPr id="24" name="图片 23"/>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5" name="图片 24"/>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6" name="图片 25"/>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7" name="图片 26"/>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0"/>
            </p:custDataLst>
          </p:nvPr>
        </p:nvSpPr>
        <p:spPr>
          <a:xfrm>
            <a:off x="669930" y="443234"/>
            <a:ext cx="10852237" cy="441964"/>
          </a:xfrm>
        </p:spPr>
        <p:txBody>
          <a:bodyPr vert="horz" lIns="101600" tIns="38100" rIns="76200" bIns="381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11"/>
            </p:custDataLst>
          </p:nvPr>
        </p:nvSpPr>
        <p:spPr>
          <a:xfrm>
            <a:off x="669930" y="952508"/>
            <a:ext cx="5283242" cy="5388907"/>
          </a:xfrm>
        </p:spPr>
        <p:txBody>
          <a:bodyPr vert="horz" lIns="101600" tIns="0" rIns="82550" bIns="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2"/>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5"/>
            </p:custDataLst>
          </p:nvPr>
        </p:nvSpPr>
        <p:spPr/>
        <p:txBody>
          <a:bodyPr/>
          <a:lstStyle>
            <a:lvl1pPr>
              <a:defRPr baseline="0">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custDataLst>
              <p:tags r:id="rId2"/>
            </p:custDataLst>
          </p:nvPr>
        </p:nvPicPr>
        <p:blipFill>
          <a:blip r:embed="rId3"/>
          <a:stretch>
            <a:fillRect/>
          </a:stretch>
        </p:blipFill>
        <p:spPr>
          <a:xfrm>
            <a:off x="0" y="0"/>
            <a:ext cx="2351405" cy="2273300"/>
          </a:xfrm>
          <a:prstGeom prst="rect">
            <a:avLst/>
          </a:prstGeom>
        </p:spPr>
      </p:pic>
      <p:pic>
        <p:nvPicPr>
          <p:cNvPr id="23" name="图片 22"/>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4" name="图片 23"/>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5" name="图片 24"/>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6" name="图片 25"/>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bg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spc="0" baseline="0">
                <a:solidFill>
                  <a:schemeClr val="bg1"/>
                </a:solidFill>
                <a:latin typeface="Arial" panose="020B0604020202020204" pitchFamily="34" charset="0"/>
                <a:ea typeface="微软雅黑" panose="020B0503020204020204" charset="-122"/>
              </a:defRPr>
            </a:lvl1pPr>
            <a:lvl2pPr indent="0" eaLnBrk="1" fontAlgn="auto" latinLnBrk="0" hangingPunct="1">
              <a:defRPr spc="0" baseline="0">
                <a:solidFill>
                  <a:schemeClr val="bg1"/>
                </a:solidFill>
                <a:latin typeface="Arial" panose="020B0604020202020204" pitchFamily="34" charset="0"/>
                <a:ea typeface="微软雅黑" panose="020B0503020204020204" charset="-122"/>
              </a:defRPr>
            </a:lvl2pPr>
            <a:lvl3pPr indent="0" eaLnBrk="1" fontAlgn="auto" latinLnBrk="0" hangingPunct="1">
              <a:defRPr spc="0" baseline="0">
                <a:solidFill>
                  <a:schemeClr val="bg1"/>
                </a:solidFill>
                <a:latin typeface="Arial" panose="020B0604020202020204" pitchFamily="34" charset="0"/>
                <a:ea typeface="微软雅黑" panose="020B0503020204020204" charset="-122"/>
              </a:defRPr>
            </a:lvl3pPr>
            <a:lvl4pPr indent="0" eaLnBrk="1" fontAlgn="auto" latinLnBrk="0" hangingPunct="1">
              <a:defRPr spc="0" baseline="0">
                <a:solidFill>
                  <a:schemeClr val="bg1"/>
                </a:solidFill>
                <a:latin typeface="Arial" panose="020B0604020202020204" pitchFamily="34" charset="0"/>
                <a:ea typeface="微软雅黑" panose="020B0503020204020204" charset="-122"/>
              </a:defRPr>
            </a:lvl4pPr>
            <a:lvl5pPr indent="0" eaLnBrk="1" fontAlgn="auto" latinLnBrk="0" hangingPunct="1">
              <a:defRPr spc="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21" name="图片 20"/>
          <p:cNvPicPr>
            <a:picLocks noChangeAspect="1"/>
          </p:cNvPicPr>
          <p:nvPr userDrawn="1">
            <p:custDataLst>
              <p:tags r:id="rId2"/>
            </p:custDataLst>
          </p:nvPr>
        </p:nvPicPr>
        <p:blipFill>
          <a:blip r:embed="rId3"/>
          <a:stretch>
            <a:fillRect/>
          </a:stretch>
        </p:blipFill>
        <p:spPr>
          <a:xfrm>
            <a:off x="0" y="0"/>
            <a:ext cx="2040890" cy="1972945"/>
          </a:xfrm>
          <a:prstGeom prst="rect">
            <a:avLst/>
          </a:prstGeom>
        </p:spPr>
      </p:pic>
      <p:pic>
        <p:nvPicPr>
          <p:cNvPr id="23" name="图片 22"/>
          <p:cNvPicPr>
            <a:picLocks noChangeAspect="1"/>
          </p:cNvPicPr>
          <p:nvPr userDrawn="1">
            <p:custDataLst>
              <p:tags r:id="rId4"/>
            </p:custDataLst>
          </p:nvPr>
        </p:nvPicPr>
        <p:blipFill>
          <a:blip r:embed="rId5" cstate="email"/>
          <a:stretch>
            <a:fillRect/>
          </a:stretch>
        </p:blipFill>
        <p:spPr>
          <a:xfrm>
            <a:off x="7435850" y="194310"/>
            <a:ext cx="4026535" cy="2770505"/>
          </a:xfrm>
          <a:prstGeom prst="rect">
            <a:avLst/>
          </a:prstGeom>
        </p:spPr>
      </p:pic>
      <p:pic>
        <p:nvPicPr>
          <p:cNvPr id="24" name="图片 23"/>
          <p:cNvPicPr>
            <a:picLocks noChangeAspect="1"/>
          </p:cNvPicPr>
          <p:nvPr userDrawn="1">
            <p:custDataLst>
              <p:tags r:id="rId6"/>
            </p:custDataLst>
          </p:nvPr>
        </p:nvPicPr>
        <p:blipFill>
          <a:blip r:embed="rId7" cstate="email"/>
          <a:stretch>
            <a:fillRect/>
          </a:stretch>
        </p:blipFill>
        <p:spPr>
          <a:xfrm>
            <a:off x="11462385" y="2273300"/>
            <a:ext cx="538480" cy="447040"/>
          </a:xfrm>
          <a:prstGeom prst="rect">
            <a:avLst/>
          </a:prstGeom>
        </p:spPr>
      </p:pic>
      <p:pic>
        <p:nvPicPr>
          <p:cNvPr id="25" name="图片 24"/>
          <p:cNvPicPr>
            <a:picLocks noChangeAspect="1"/>
          </p:cNvPicPr>
          <p:nvPr userDrawn="1">
            <p:custDataLst>
              <p:tags r:id="rId8"/>
            </p:custDataLst>
          </p:nvPr>
        </p:nvPicPr>
        <p:blipFill>
          <a:blip r:embed="rId5" cstate="email"/>
          <a:stretch>
            <a:fillRect/>
          </a:stretch>
        </p:blipFill>
        <p:spPr>
          <a:xfrm>
            <a:off x="729615" y="2496820"/>
            <a:ext cx="4026535" cy="2770505"/>
          </a:xfrm>
          <a:prstGeom prst="rect">
            <a:avLst/>
          </a:prstGeom>
        </p:spPr>
      </p:pic>
      <p:pic>
        <p:nvPicPr>
          <p:cNvPr id="26" name="图片 25"/>
          <p:cNvPicPr>
            <a:picLocks noChangeAspect="1"/>
          </p:cNvPicPr>
          <p:nvPr userDrawn="1">
            <p:custDataLst>
              <p:tags r:id="rId9"/>
            </p:custDataLst>
          </p:nvPr>
        </p:nvPicPr>
        <p:blipFill>
          <a:blip r:embed="rId7" cstate="email"/>
          <a:stretch>
            <a:fillRect/>
          </a:stretch>
        </p:blipFill>
        <p:spPr>
          <a:xfrm rot="19800000">
            <a:off x="374650" y="5380355"/>
            <a:ext cx="538480" cy="447040"/>
          </a:xfrm>
          <a:prstGeom prst="rect">
            <a:avLst/>
          </a:prstGeom>
        </p:spPr>
      </p:pic>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lvl1pPr>
              <a:defRPr spc="0" baseline="0">
                <a:solidFill>
                  <a:schemeClr val="bg1"/>
                </a:solidFill>
                <a:latin typeface="Arial" panose="020B0604020202020204" pitchFamily="34" charset="0"/>
                <a:ea typeface="微软雅黑" panose="020B0503020204020204" charset="-122"/>
              </a:defRPr>
            </a:lvl1pPr>
            <a:lvl2pPr>
              <a:defRPr spc="0" baseline="0">
                <a:solidFill>
                  <a:schemeClr val="bg1"/>
                </a:solidFill>
                <a:latin typeface="Arial" panose="020B0604020202020204" pitchFamily="34" charset="0"/>
                <a:ea typeface="微软雅黑" panose="020B0503020204020204" charset="-122"/>
              </a:defRPr>
            </a:lvl2pPr>
            <a:lvl3pPr>
              <a:defRPr spc="0" baseline="0">
                <a:solidFill>
                  <a:schemeClr val="bg1"/>
                </a:solidFill>
                <a:latin typeface="Arial" panose="020B0604020202020204" pitchFamily="34" charset="0"/>
                <a:ea typeface="微软雅黑" panose="020B0503020204020204" charset="-122"/>
              </a:defRPr>
            </a:lvl3pPr>
            <a:lvl4pPr>
              <a:defRPr spc="0" baseline="0">
                <a:solidFill>
                  <a:schemeClr val="bg1"/>
                </a:solidFill>
                <a:latin typeface="Arial" panose="020B0604020202020204" pitchFamily="34" charset="0"/>
                <a:ea typeface="微软雅黑" panose="020B0503020204020204" charset="-122"/>
              </a:defRPr>
            </a:lvl4pPr>
            <a:lvl5pPr>
              <a:defRPr spc="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p:custDataLst>
              <p:tags r:id="rId2"/>
            </p:custDataLst>
          </p:nvPr>
        </p:nvSpPr>
        <p:spPr>
          <a:xfrm>
            <a:off x="1538605" y="1299845"/>
            <a:ext cx="9042400" cy="42151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 name="矩形 7"/>
          <p:cNvSpPr/>
          <p:nvPr>
            <p:custDataLst>
              <p:tags r:id="rId3"/>
            </p:custDataLst>
          </p:nvPr>
        </p:nvSpPr>
        <p:spPr>
          <a:xfrm>
            <a:off x="1369695" y="1185545"/>
            <a:ext cx="9353550" cy="4467225"/>
          </a:xfrm>
          <a:prstGeom prst="rect">
            <a:avLst/>
          </a:prstGeom>
          <a:noFill/>
          <a:ln>
            <a:solidFill>
              <a:schemeClr val="accent1"/>
            </a:solidFill>
          </a:ln>
          <a:extLst>
            <a:ext uri="{909E8E84-426E-40DD-AFC4-6F175D3DCCD1}">
              <a14:hiddenFill xmlns:a14="http://schemas.microsoft.com/office/drawing/2010/main">
                <a:solidFill>
                  <a:srgbClr val="A4D5C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nvGrpSpPr>
          <p:cNvPr id="11" name="组合 10"/>
          <p:cNvGrpSpPr/>
          <p:nvPr userDrawn="1">
            <p:custDataLst>
              <p:tags r:id="rId4"/>
            </p:custDataLst>
          </p:nvPr>
        </p:nvGrpSpPr>
        <p:grpSpPr>
          <a:xfrm>
            <a:off x="1369695" y="992505"/>
            <a:ext cx="9353550" cy="4657725"/>
            <a:chOff x="2157" y="1563"/>
            <a:chExt cx="14730" cy="7335"/>
          </a:xfrm>
        </p:grpSpPr>
        <p:pic>
          <p:nvPicPr>
            <p:cNvPr id="7" name="图片 6"/>
            <p:cNvPicPr>
              <a:picLocks noChangeAspect="1"/>
            </p:cNvPicPr>
            <p:nvPr>
              <p:custDataLst>
                <p:tags r:id="rId5"/>
              </p:custDataLst>
            </p:nvPr>
          </p:nvPicPr>
          <p:blipFill>
            <a:blip r:embed="rId6" cstate="email"/>
            <a:stretch>
              <a:fillRect/>
            </a:stretch>
          </p:blipFill>
          <p:spPr>
            <a:xfrm>
              <a:off x="2157" y="1867"/>
              <a:ext cx="4825" cy="4664"/>
            </a:xfrm>
            <a:prstGeom prst="rect">
              <a:avLst/>
            </a:prstGeom>
          </p:spPr>
        </p:pic>
        <p:pic>
          <p:nvPicPr>
            <p:cNvPr id="9" name="图片 8"/>
            <p:cNvPicPr>
              <a:picLocks noChangeAspect="1"/>
            </p:cNvPicPr>
            <p:nvPr>
              <p:custDataLst>
                <p:tags r:id="rId7"/>
              </p:custDataLst>
            </p:nvPr>
          </p:nvPicPr>
          <p:blipFill>
            <a:blip r:embed="rId8" cstate="email"/>
            <a:stretch>
              <a:fillRect/>
            </a:stretch>
          </p:blipFill>
          <p:spPr>
            <a:xfrm>
              <a:off x="3137" y="7049"/>
              <a:ext cx="647" cy="538"/>
            </a:xfrm>
            <a:prstGeom prst="rect">
              <a:avLst/>
            </a:prstGeom>
          </p:spPr>
        </p:pic>
        <p:pic>
          <p:nvPicPr>
            <p:cNvPr id="10" name="图片 9"/>
            <p:cNvPicPr>
              <a:picLocks noChangeAspect="1"/>
            </p:cNvPicPr>
            <p:nvPr>
              <p:custDataLst>
                <p:tags r:id="rId9"/>
              </p:custDataLst>
            </p:nvPr>
          </p:nvPicPr>
          <p:blipFill>
            <a:blip r:embed="rId10" cstate="email"/>
            <a:stretch>
              <a:fillRect/>
            </a:stretch>
          </p:blipFill>
          <p:spPr>
            <a:xfrm flipH="1" flipV="1">
              <a:off x="12491" y="4650"/>
              <a:ext cx="4396" cy="4249"/>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3880" y="4446"/>
              <a:ext cx="4513" cy="3141"/>
            </a:xfrm>
            <a:prstGeom prst="rect">
              <a:avLst/>
            </a:prstGeom>
          </p:spPr>
        </p:pic>
        <p:pic>
          <p:nvPicPr>
            <p:cNvPr id="15" name="图片 14"/>
            <p:cNvPicPr>
              <a:picLocks noChangeAspect="1"/>
            </p:cNvPicPr>
            <p:nvPr>
              <p:custDataLst>
                <p:tags r:id="rId13"/>
              </p:custDataLst>
            </p:nvPr>
          </p:nvPicPr>
          <p:blipFill>
            <a:blip r:embed="rId12"/>
            <a:stretch>
              <a:fillRect/>
            </a:stretch>
          </p:blipFill>
          <p:spPr>
            <a:xfrm>
              <a:off x="11198" y="1895"/>
              <a:ext cx="4513" cy="3141"/>
            </a:xfrm>
            <a:prstGeom prst="rect">
              <a:avLst/>
            </a:prstGeom>
          </p:spPr>
        </p:pic>
        <p:pic>
          <p:nvPicPr>
            <p:cNvPr id="16" name="图片 15"/>
            <p:cNvPicPr>
              <a:picLocks noChangeAspect="1"/>
            </p:cNvPicPr>
            <p:nvPr>
              <p:custDataLst>
                <p:tags r:id="rId14"/>
              </p:custDataLst>
            </p:nvPr>
          </p:nvPicPr>
          <p:blipFill>
            <a:blip r:embed="rId12"/>
            <a:stretch>
              <a:fillRect/>
            </a:stretch>
          </p:blipFill>
          <p:spPr>
            <a:xfrm>
              <a:off x="4183" y="1563"/>
              <a:ext cx="4513" cy="3141"/>
            </a:xfrm>
            <a:prstGeom prst="rect">
              <a:avLst/>
            </a:prstGeom>
          </p:spPr>
        </p:pic>
        <p:pic>
          <p:nvPicPr>
            <p:cNvPr id="17" name="图片 16"/>
            <p:cNvPicPr>
              <a:picLocks noChangeAspect="1"/>
            </p:cNvPicPr>
            <p:nvPr>
              <p:custDataLst>
                <p:tags r:id="rId15"/>
              </p:custDataLst>
            </p:nvPr>
          </p:nvPicPr>
          <p:blipFill>
            <a:blip r:embed="rId12"/>
            <a:stretch>
              <a:fillRect/>
            </a:stretch>
          </p:blipFill>
          <p:spPr>
            <a:xfrm>
              <a:off x="8392" y="4856"/>
              <a:ext cx="4513" cy="3141"/>
            </a:xfrm>
            <a:prstGeom prst="rect">
              <a:avLst/>
            </a:prstGeom>
          </p:spPr>
        </p:pic>
        <p:pic>
          <p:nvPicPr>
            <p:cNvPr id="13" name="图片 12"/>
            <p:cNvPicPr>
              <a:picLocks noChangeAspect="1"/>
            </p:cNvPicPr>
            <p:nvPr>
              <p:custDataLst>
                <p:tags r:id="rId16"/>
              </p:custDataLst>
            </p:nvPr>
          </p:nvPicPr>
          <p:blipFill>
            <a:blip r:embed="rId17" cstate="email"/>
            <a:stretch>
              <a:fillRect/>
            </a:stretch>
          </p:blipFill>
          <p:spPr>
            <a:xfrm>
              <a:off x="15849" y="3919"/>
              <a:ext cx="603" cy="507"/>
            </a:xfrm>
            <a:prstGeom prst="rect">
              <a:avLst/>
            </a:prstGeom>
          </p:spPr>
        </p:pic>
        <p:pic>
          <p:nvPicPr>
            <p:cNvPr id="18" name="图片 17"/>
            <p:cNvPicPr>
              <a:picLocks noChangeAspect="1"/>
            </p:cNvPicPr>
            <p:nvPr>
              <p:custDataLst>
                <p:tags r:id="rId18"/>
              </p:custDataLst>
            </p:nvPr>
          </p:nvPicPr>
          <p:blipFill>
            <a:blip r:embed="rId19" cstate="email"/>
            <a:stretch>
              <a:fillRect/>
            </a:stretch>
          </p:blipFill>
          <p:spPr>
            <a:xfrm>
              <a:off x="5670" y="2509"/>
              <a:ext cx="525" cy="368"/>
            </a:xfrm>
            <a:prstGeom prst="rect">
              <a:avLst/>
            </a:prstGeom>
          </p:spPr>
        </p:pic>
      </p:grpSp>
      <p:sp>
        <p:nvSpPr>
          <p:cNvPr id="2" name="标题 1"/>
          <p:cNvSpPr>
            <a:spLocks noGrp="1"/>
          </p:cNvSpPr>
          <p:nvPr>
            <p:ph type="title" hasCustomPrompt="1"/>
            <p:custDataLst>
              <p:tags r:id="rId20"/>
            </p:custDataLst>
          </p:nvPr>
        </p:nvSpPr>
        <p:spPr>
          <a:xfrm>
            <a:off x="2708486" y="2605661"/>
            <a:ext cx="6675968" cy="1177938"/>
          </a:xfrm>
        </p:spPr>
        <p:txBody>
          <a:bodyPr anchor="ctr" anchorCtr="0">
            <a:normAutofit/>
          </a:bodyPr>
          <a:lstStyle>
            <a:lvl1pPr algn="ctr">
              <a:defRPr sz="6000" b="1"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21"/>
            </p:custDataLst>
          </p:nvPr>
        </p:nvSpPr>
        <p:spPr/>
        <p:txBody>
          <a:bodyPr/>
          <a:lstStyle>
            <a:lvl1pPr>
              <a:defRPr baseline="0">
                <a:latin typeface="Arial" panose="020B0604020202020204" pitchFamily="34" charset="0"/>
              </a:defRPr>
            </a:lvl1p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22"/>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23"/>
            </p:custDataLst>
          </p:nvPr>
        </p:nvSpPr>
        <p:spPr/>
        <p:txBody>
          <a:bodyPr/>
          <a:lstStyle>
            <a:lvl1pPr>
              <a:defRPr baseline="0">
                <a:latin typeface="Arial" panose="020B0604020202020204" pitchFamily="34" charset="0"/>
              </a:defRPr>
            </a:lvl1pPr>
          </a:lstStyle>
          <a:p>
            <a:fld id="{7D9BB5D0-35E4-459D-AEF3-FE4D7C45CC19}" type="slidenum">
              <a:rPr lang="zh-CN" altLang="en-US" smtClean="0"/>
            </a:fld>
            <a:endParaRPr lang="zh-CN" altLang="en-US"/>
          </a:p>
        </p:txBody>
      </p:sp>
      <p:sp>
        <p:nvSpPr>
          <p:cNvPr id="19" name="文本占位符 18"/>
          <p:cNvSpPr>
            <a:spLocks noGrp="1"/>
          </p:cNvSpPr>
          <p:nvPr>
            <p:ph type="body" sz="quarter" idx="13" hasCustomPrompt="1"/>
            <p:custDataLst>
              <p:tags r:id="rId24"/>
            </p:custDataLst>
          </p:nvPr>
        </p:nvSpPr>
        <p:spPr>
          <a:xfrm>
            <a:off x="3819057" y="3921430"/>
            <a:ext cx="4275016" cy="444195"/>
          </a:xfrm>
        </p:spPr>
        <p:txBody>
          <a:bodyPr/>
          <a:lstStyle>
            <a:lvl1pPr marL="0" indent="0" algn="ctr">
              <a:buNone/>
              <a:defRPr/>
            </a:lvl1pPr>
          </a:lstStyle>
          <a:p>
            <a:pPr lvl="0"/>
            <a:r>
              <a:rPr lang="zh-CN" altLang="en-US" dirty="0"/>
              <a:t>编辑文本</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02406" y="178594"/>
            <a:ext cx="11787188" cy="6500813"/>
            <a:chOff x="202406" y="178594"/>
            <a:chExt cx="11787188" cy="6500813"/>
          </a:xfrm>
        </p:grpSpPr>
        <p:sp>
          <p:nvSpPr>
            <p:cNvPr id="8" name="矩形 7"/>
            <p:cNvSpPr/>
            <p:nvPr>
              <p:custDataLst>
                <p:tags r:id="rId3"/>
              </p:custDataLst>
            </p:nvPr>
          </p:nvSpPr>
          <p:spPr>
            <a:xfrm>
              <a:off x="202406" y="178594"/>
              <a:ext cx="11787188" cy="650081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4"/>
              </p:custDataLst>
            </p:nvPr>
          </p:nvPicPr>
          <p:blipFill>
            <a:blip r:embed="rId5"/>
            <a:stretch>
              <a:fillRect/>
            </a:stretch>
          </p:blipFill>
          <p:spPr>
            <a:xfrm>
              <a:off x="5572122" y="1777935"/>
              <a:ext cx="6072189" cy="4901471"/>
            </a:xfrm>
            <a:prstGeom prst="rect">
              <a:avLst/>
            </a:prstGeom>
          </p:spPr>
        </p:pic>
      </p:gr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9"/>
            </p:custDataLst>
          </p:nvPr>
        </p:nvSpPr>
        <p:spPr>
          <a:xfrm>
            <a:off x="879743" y="3167409"/>
            <a:ext cx="4987658" cy="841966"/>
          </a:xfrm>
        </p:spPr>
        <p:txBody>
          <a:bodyPr lIns="90000" tIns="46800" rIns="90000" bIns="0" anchor="b" anchorCtr="0">
            <a:normAutofit/>
          </a:bodyPr>
          <a:lstStyle>
            <a:lvl1pPr algn="ctr">
              <a:defRPr sz="40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0"/>
            </p:custDataLst>
          </p:nvPr>
        </p:nvSpPr>
        <p:spPr>
          <a:xfrm>
            <a:off x="879475" y="4046220"/>
            <a:ext cx="4987925" cy="1188085"/>
          </a:xfrm>
        </p:spPr>
        <p:txBody>
          <a:bodyPr lIns="90000" tIns="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0"/>
            <a:ext cx="1442720" cy="1394460"/>
          </a:xfrm>
          <a:prstGeom prst="rect">
            <a:avLst/>
          </a:prstGeom>
        </p:spPr>
      </p:pic>
      <p:pic>
        <p:nvPicPr>
          <p:cNvPr id="7" name="图片 6"/>
          <p:cNvPicPr>
            <a:picLocks noChangeAspect="1"/>
          </p:cNvPicPr>
          <p:nvPr userDrawn="1">
            <p:custDataLst>
              <p:tags r:id="rId4"/>
            </p:custDataLst>
          </p:nvPr>
        </p:nvPicPr>
        <p:blipFill>
          <a:blip r:embed="rId3"/>
          <a:stretch>
            <a:fillRect/>
          </a:stretch>
        </p:blipFill>
        <p:spPr>
          <a:xfrm rot="10800000">
            <a:off x="10749280" y="5463540"/>
            <a:ext cx="1442720" cy="1394460"/>
          </a:xfrm>
          <a:prstGeom prst="rect">
            <a:avLst/>
          </a:prstGeom>
        </p:spPr>
      </p:pic>
      <p:pic>
        <p:nvPicPr>
          <p:cNvPr id="8" name="图片 7"/>
          <p:cNvPicPr>
            <a:picLocks noChangeAspect="1"/>
          </p:cNvPicPr>
          <p:nvPr userDrawn="1">
            <p:custDataLst>
              <p:tags r:id="rId5"/>
            </p:custDataLst>
          </p:nvPr>
        </p:nvPicPr>
        <p:blipFill>
          <a:blip r:embed="rId6" cstate="email"/>
          <a:stretch>
            <a:fillRect/>
          </a:stretch>
        </p:blipFill>
        <p:spPr>
          <a:xfrm>
            <a:off x="7435850" y="194310"/>
            <a:ext cx="4026535" cy="2770505"/>
          </a:xfrm>
          <a:prstGeom prst="rect">
            <a:avLst/>
          </a:prstGeom>
        </p:spPr>
      </p:pic>
      <p:pic>
        <p:nvPicPr>
          <p:cNvPr id="9" name="图片 8"/>
          <p:cNvPicPr>
            <a:picLocks noChangeAspect="1"/>
          </p:cNvPicPr>
          <p:nvPr userDrawn="1">
            <p:custDataLst>
              <p:tags r:id="rId7"/>
            </p:custDataLst>
          </p:nvPr>
        </p:nvPicPr>
        <p:blipFill>
          <a:blip r:embed="rId8" cstate="email"/>
          <a:stretch>
            <a:fillRect/>
          </a:stretch>
        </p:blipFill>
        <p:spPr>
          <a:xfrm>
            <a:off x="11462385" y="2273300"/>
            <a:ext cx="538480" cy="447040"/>
          </a:xfrm>
          <a:prstGeom prst="rect">
            <a:avLst/>
          </a:prstGeom>
        </p:spPr>
      </p:pic>
      <p:pic>
        <p:nvPicPr>
          <p:cNvPr id="10" name="图片 9"/>
          <p:cNvPicPr>
            <a:picLocks noChangeAspect="1"/>
          </p:cNvPicPr>
          <p:nvPr userDrawn="1">
            <p:custDataLst>
              <p:tags r:id="rId9"/>
            </p:custDataLst>
          </p:nvPr>
        </p:nvPicPr>
        <p:blipFill>
          <a:blip r:embed="rId6" cstate="email"/>
          <a:stretch>
            <a:fillRect/>
          </a:stretch>
        </p:blipFill>
        <p:spPr>
          <a:xfrm>
            <a:off x="729615" y="2496820"/>
            <a:ext cx="4026535" cy="2770505"/>
          </a:xfrm>
          <a:prstGeom prst="rect">
            <a:avLst/>
          </a:prstGeom>
        </p:spPr>
      </p:pic>
      <p:pic>
        <p:nvPicPr>
          <p:cNvPr id="11" name="图片 10"/>
          <p:cNvPicPr>
            <a:picLocks noChangeAspect="1"/>
          </p:cNvPicPr>
          <p:nvPr userDrawn="1">
            <p:custDataLst>
              <p:tags r:id="rId10"/>
            </p:custDataLst>
          </p:nvPr>
        </p:nvPicPr>
        <p:blipFill>
          <a:blip r:embed="rId8"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1"/>
            </p:custDataLst>
          </p:nvPr>
        </p:nvSpPr>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pic>
        <p:nvPicPr>
          <p:cNvPr id="9" name="图片 8"/>
          <p:cNvPicPr>
            <a:picLocks noChangeAspect="1"/>
          </p:cNvPicPr>
          <p:nvPr userDrawn="1">
            <p:custDataLst>
              <p:tags r:id="rId3"/>
            </p:custDataLst>
          </p:nvPr>
        </p:nvPicPr>
        <p:blipFill>
          <a:blip r:embed="rId4"/>
          <a:stretch>
            <a:fillRect/>
          </a:stretch>
        </p:blipFill>
        <p:spPr>
          <a:xfrm>
            <a:off x="0" y="0"/>
            <a:ext cx="1442720" cy="1394460"/>
          </a:xfrm>
          <a:prstGeom prst="rect">
            <a:avLst/>
          </a:prstGeom>
        </p:spPr>
      </p:pic>
      <p:pic>
        <p:nvPicPr>
          <p:cNvPr id="10" name="图片 9"/>
          <p:cNvPicPr>
            <a:picLocks noChangeAspect="1"/>
          </p:cNvPicPr>
          <p:nvPr userDrawn="1">
            <p:custDataLst>
              <p:tags r:id="rId5"/>
            </p:custDataLst>
          </p:nvPr>
        </p:nvPicPr>
        <p:blipFill>
          <a:blip r:embed="rId4"/>
          <a:stretch>
            <a:fillRect/>
          </a:stretch>
        </p:blipFill>
        <p:spPr>
          <a:xfrm rot="10800000">
            <a:off x="10749280" y="5463540"/>
            <a:ext cx="1442720" cy="1394460"/>
          </a:xfrm>
          <a:prstGeom prst="rect">
            <a:avLst/>
          </a:prstGeom>
        </p:spPr>
      </p:pic>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spc="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4" name="图片 13"/>
          <p:cNvPicPr>
            <a:picLocks noChangeAspect="1"/>
          </p:cNvPicPr>
          <p:nvPr userDrawn="1">
            <p:custDataLst>
              <p:tags r:id="rId3"/>
            </p:custDataLst>
          </p:nvPr>
        </p:nvPicPr>
        <p:blipFill>
          <a:blip r:embed="rId4"/>
          <a:stretch>
            <a:fillRect/>
          </a:stretch>
        </p:blipFill>
        <p:spPr>
          <a:xfrm>
            <a:off x="0" y="0"/>
            <a:ext cx="1442720" cy="1394460"/>
          </a:xfrm>
          <a:prstGeom prst="rect">
            <a:avLst/>
          </a:prstGeom>
        </p:spPr>
      </p:pic>
      <p:pic>
        <p:nvPicPr>
          <p:cNvPr id="15" name="图片 14"/>
          <p:cNvPicPr>
            <a:picLocks noChangeAspect="1"/>
          </p:cNvPicPr>
          <p:nvPr userDrawn="1">
            <p:custDataLst>
              <p:tags r:id="rId5"/>
            </p:custDataLst>
          </p:nvPr>
        </p:nvPicPr>
        <p:blipFill>
          <a:blip r:embed="rId4"/>
          <a:stretch>
            <a:fillRect/>
          </a:stretch>
        </p:blipFill>
        <p:spPr>
          <a:xfrm rot="10800000">
            <a:off x="10749280" y="5463540"/>
            <a:ext cx="1442720" cy="1394460"/>
          </a:xfrm>
          <a:prstGeom prst="rect">
            <a:avLst/>
          </a:prstGeom>
        </p:spPr>
      </p:pic>
      <p:pic>
        <p:nvPicPr>
          <p:cNvPr id="16" name="图片 15"/>
          <p:cNvPicPr>
            <a:picLocks noChangeAspect="1"/>
          </p:cNvPicPr>
          <p:nvPr userDrawn="1">
            <p:custDataLst>
              <p:tags r:id="rId6"/>
            </p:custDataLst>
          </p:nvPr>
        </p:nvPicPr>
        <p:blipFill>
          <a:blip r:embed="rId7" cstate="email"/>
          <a:stretch>
            <a:fillRect/>
          </a:stretch>
        </p:blipFill>
        <p:spPr>
          <a:xfrm>
            <a:off x="7435850" y="194310"/>
            <a:ext cx="4026535" cy="2770505"/>
          </a:xfrm>
          <a:prstGeom prst="rect">
            <a:avLst/>
          </a:prstGeom>
        </p:spPr>
      </p:pic>
      <p:pic>
        <p:nvPicPr>
          <p:cNvPr id="17" name="图片 16"/>
          <p:cNvPicPr>
            <a:picLocks noChangeAspect="1"/>
          </p:cNvPicPr>
          <p:nvPr userDrawn="1">
            <p:custDataLst>
              <p:tags r:id="rId8"/>
            </p:custDataLst>
          </p:nvPr>
        </p:nvPicPr>
        <p:blipFill>
          <a:blip r:embed="rId9" cstate="email"/>
          <a:stretch>
            <a:fillRect/>
          </a:stretch>
        </p:blipFill>
        <p:spPr>
          <a:xfrm>
            <a:off x="11462385" y="2273300"/>
            <a:ext cx="538480" cy="447040"/>
          </a:xfrm>
          <a:prstGeom prst="rect">
            <a:avLst/>
          </a:prstGeom>
        </p:spPr>
      </p:pic>
      <p:pic>
        <p:nvPicPr>
          <p:cNvPr id="18" name="图片 17"/>
          <p:cNvPicPr>
            <a:picLocks noChangeAspect="1"/>
          </p:cNvPicPr>
          <p:nvPr userDrawn="1">
            <p:custDataLst>
              <p:tags r:id="rId10"/>
            </p:custDataLst>
          </p:nvPr>
        </p:nvPicPr>
        <p:blipFill>
          <a:blip r:embed="rId7" cstate="email"/>
          <a:stretch>
            <a:fillRect/>
          </a:stretch>
        </p:blipFill>
        <p:spPr>
          <a:xfrm>
            <a:off x="729615" y="2496820"/>
            <a:ext cx="4026535" cy="2770505"/>
          </a:xfrm>
          <a:prstGeom prst="rect">
            <a:avLst/>
          </a:prstGeom>
        </p:spPr>
      </p:pic>
      <p:pic>
        <p:nvPicPr>
          <p:cNvPr id="19" name="图片 18"/>
          <p:cNvPicPr>
            <a:picLocks noChangeAspect="1"/>
          </p:cNvPicPr>
          <p:nvPr userDrawn="1">
            <p:custDataLst>
              <p:tags r:id="rId11"/>
            </p:custDataLst>
          </p:nvPr>
        </p:nvPicPr>
        <p:blipFill>
          <a:blip r:embed="rId9" cstate="email"/>
          <a:stretch>
            <a:fillRect/>
          </a:stretch>
        </p:blipFill>
        <p:spPr>
          <a:xfrm rot="19800000">
            <a:off x="374650" y="5380355"/>
            <a:ext cx="538480" cy="447040"/>
          </a:xfrm>
          <a:prstGeom prst="rect">
            <a:avLst/>
          </a:prstGeom>
        </p:spPr>
      </p:pic>
      <p:sp>
        <p:nvSpPr>
          <p:cNvPr id="2" name="标题 1"/>
          <p:cNvSpPr>
            <a:spLocks noGrp="1"/>
          </p:cNvSpPr>
          <p:nvPr>
            <p:ph type="title" hasCustomPrompt="1"/>
            <p:custDataLst>
              <p:tags r:id="rId12"/>
            </p:custDataLst>
          </p:nvPr>
        </p:nvSpPr>
        <p:spPr>
          <a:xfrm>
            <a:off x="583200" y="770400"/>
            <a:ext cx="3960000" cy="882000"/>
          </a:xfrm>
        </p:spPr>
        <p:txBody>
          <a:bodyPr anchor="ctr"/>
          <a:lstStyle>
            <a:lvl1pPr>
              <a:defRPr sz="3600" spc="0" baseline="0">
                <a:solidFill>
                  <a:schemeClr val="bg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6"/>
            </p:custDataLst>
          </p:nvPr>
        </p:nvSpPr>
        <p:spPr>
          <a:xfrm>
            <a:off x="586800" y="1764000"/>
            <a:ext cx="3956400" cy="4093200"/>
          </a:xfrm>
        </p:spPr>
        <p:txBody>
          <a:bodyPr/>
          <a:lstStyle>
            <a:lvl1pPr>
              <a:defRPr spc="0" baseline="0">
                <a:solidFill>
                  <a:schemeClr val="bg1"/>
                </a:solidFill>
                <a:latin typeface="Arial" panose="020B0604020202020204" pitchFamily="34" charset="0"/>
                <a:ea typeface="微软雅黑" panose="020B0503020204020204" charset="-122"/>
              </a:defRPr>
            </a:lvl1pPr>
            <a:lvl2pPr>
              <a:defRPr spc="0" baseline="0">
                <a:solidFill>
                  <a:schemeClr val="bg1"/>
                </a:solidFill>
                <a:latin typeface="Arial" panose="020B0604020202020204" pitchFamily="34" charset="0"/>
                <a:ea typeface="微软雅黑" panose="020B0503020204020204" charset="-122"/>
              </a:defRPr>
            </a:lvl2pPr>
            <a:lvl3pPr>
              <a:defRPr spc="0" baseline="0">
                <a:solidFill>
                  <a:schemeClr val="bg1"/>
                </a:solidFill>
                <a:latin typeface="Arial" panose="020B0604020202020204" pitchFamily="34" charset="0"/>
                <a:ea typeface="微软雅黑" panose="020B0503020204020204" charset="-122"/>
              </a:defRPr>
            </a:lvl3pPr>
            <a:lvl4pPr>
              <a:defRPr spc="0" baseline="0">
                <a:solidFill>
                  <a:schemeClr val="bg1"/>
                </a:solidFill>
                <a:latin typeface="Arial" panose="020B0604020202020204" pitchFamily="34" charset="0"/>
                <a:ea typeface="微软雅黑" panose="020B0503020204020204" charset="-122"/>
              </a:defRPr>
            </a:lvl4pPr>
            <a:lvl5pPr>
              <a:defRPr spc="0"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7"/>
            </p:custDataLst>
          </p:nvPr>
        </p:nvSpPr>
        <p:spPr>
          <a:xfrm>
            <a:off x="5101200" y="769938"/>
            <a:ext cx="6480000" cy="5087937"/>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4" name="图片 13"/>
          <p:cNvPicPr>
            <a:picLocks noChangeAspect="1"/>
          </p:cNvPicPr>
          <p:nvPr userDrawn="1">
            <p:custDataLst>
              <p:tags r:id="rId3"/>
            </p:custDataLst>
          </p:nvPr>
        </p:nvPicPr>
        <p:blipFill>
          <a:blip r:embed="rId4"/>
          <a:stretch>
            <a:fillRect/>
          </a:stretch>
        </p:blipFill>
        <p:spPr>
          <a:xfrm>
            <a:off x="0" y="0"/>
            <a:ext cx="1442720" cy="1394460"/>
          </a:xfrm>
          <a:prstGeom prst="rect">
            <a:avLst/>
          </a:prstGeom>
        </p:spPr>
      </p:pic>
      <p:pic>
        <p:nvPicPr>
          <p:cNvPr id="15" name="图片 14"/>
          <p:cNvPicPr>
            <a:picLocks noChangeAspect="1"/>
          </p:cNvPicPr>
          <p:nvPr userDrawn="1">
            <p:custDataLst>
              <p:tags r:id="rId5"/>
            </p:custDataLst>
          </p:nvPr>
        </p:nvPicPr>
        <p:blipFill>
          <a:blip r:embed="rId4"/>
          <a:stretch>
            <a:fillRect/>
          </a:stretch>
        </p:blipFill>
        <p:spPr>
          <a:xfrm rot="10800000">
            <a:off x="10749280" y="5463540"/>
            <a:ext cx="1442720" cy="1394460"/>
          </a:xfrm>
          <a:prstGeom prst="rect">
            <a:avLst/>
          </a:prstGeom>
        </p:spPr>
      </p:pic>
      <p:pic>
        <p:nvPicPr>
          <p:cNvPr id="16" name="图片 15"/>
          <p:cNvPicPr>
            <a:picLocks noChangeAspect="1"/>
          </p:cNvPicPr>
          <p:nvPr userDrawn="1">
            <p:custDataLst>
              <p:tags r:id="rId6"/>
            </p:custDataLst>
          </p:nvPr>
        </p:nvPicPr>
        <p:blipFill>
          <a:blip r:embed="rId7" cstate="email"/>
          <a:stretch>
            <a:fillRect/>
          </a:stretch>
        </p:blipFill>
        <p:spPr>
          <a:xfrm>
            <a:off x="7435850" y="194310"/>
            <a:ext cx="4026535" cy="2770505"/>
          </a:xfrm>
          <a:prstGeom prst="rect">
            <a:avLst/>
          </a:prstGeom>
        </p:spPr>
      </p:pic>
      <p:pic>
        <p:nvPicPr>
          <p:cNvPr id="17" name="图片 16"/>
          <p:cNvPicPr>
            <a:picLocks noChangeAspect="1"/>
          </p:cNvPicPr>
          <p:nvPr userDrawn="1">
            <p:custDataLst>
              <p:tags r:id="rId8"/>
            </p:custDataLst>
          </p:nvPr>
        </p:nvPicPr>
        <p:blipFill>
          <a:blip r:embed="rId9" cstate="email"/>
          <a:stretch>
            <a:fillRect/>
          </a:stretch>
        </p:blipFill>
        <p:spPr>
          <a:xfrm>
            <a:off x="11462385" y="2273300"/>
            <a:ext cx="538480" cy="447040"/>
          </a:xfrm>
          <a:prstGeom prst="rect">
            <a:avLst/>
          </a:prstGeom>
        </p:spPr>
      </p:pic>
      <p:pic>
        <p:nvPicPr>
          <p:cNvPr id="18" name="图片 17"/>
          <p:cNvPicPr>
            <a:picLocks noChangeAspect="1"/>
          </p:cNvPicPr>
          <p:nvPr userDrawn="1">
            <p:custDataLst>
              <p:tags r:id="rId10"/>
            </p:custDataLst>
          </p:nvPr>
        </p:nvPicPr>
        <p:blipFill>
          <a:blip r:embed="rId7" cstate="email"/>
          <a:stretch>
            <a:fillRect/>
          </a:stretch>
        </p:blipFill>
        <p:spPr>
          <a:xfrm>
            <a:off x="729615" y="2496820"/>
            <a:ext cx="4026535" cy="2770505"/>
          </a:xfrm>
          <a:prstGeom prst="rect">
            <a:avLst/>
          </a:prstGeom>
        </p:spPr>
      </p:pic>
      <p:pic>
        <p:nvPicPr>
          <p:cNvPr id="19" name="图片 18"/>
          <p:cNvPicPr>
            <a:picLocks noChangeAspect="1"/>
          </p:cNvPicPr>
          <p:nvPr userDrawn="1">
            <p:custDataLst>
              <p:tags r:id="rId11"/>
            </p:custDataLst>
          </p:nvPr>
        </p:nvPicPr>
        <p:blipFill>
          <a:blip r:embed="rId9"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2"/>
            </p:custDataLst>
          </p:nvPr>
        </p:nvSpPr>
        <p:spPr>
          <a:xfrm>
            <a:off x="612000" y="781200"/>
            <a:ext cx="10976400" cy="626400"/>
          </a:xfrm>
        </p:spPr>
        <p:txBody>
          <a:bodyPr anchor="ctr"/>
          <a:lstStyle>
            <a:lvl1pPr algn="ctr">
              <a:defRPr sz="3600" spc="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6"/>
            </p:custDataLst>
          </p:nvPr>
        </p:nvSpPr>
        <p:spPr>
          <a:xfrm>
            <a:off x="612000" y="1659600"/>
            <a:ext cx="10975975" cy="828000"/>
          </a:xfrm>
        </p:spPr>
        <p:txBody>
          <a:bodyPr/>
          <a:lstStyle>
            <a:lvl1pPr algn="ctr">
              <a:defRPr spc="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7"/>
            </p:custDataLst>
          </p:nvPr>
        </p:nvSpPr>
        <p:spPr>
          <a:xfrm>
            <a:off x="612775" y="2808000"/>
            <a:ext cx="10965600" cy="34308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4" name="图片 13"/>
          <p:cNvPicPr>
            <a:picLocks noChangeAspect="1"/>
          </p:cNvPicPr>
          <p:nvPr userDrawn="1">
            <p:custDataLst>
              <p:tags r:id="rId3"/>
            </p:custDataLst>
          </p:nvPr>
        </p:nvPicPr>
        <p:blipFill>
          <a:blip r:embed="rId4"/>
          <a:stretch>
            <a:fillRect/>
          </a:stretch>
        </p:blipFill>
        <p:spPr>
          <a:xfrm>
            <a:off x="0" y="0"/>
            <a:ext cx="1442720" cy="1394460"/>
          </a:xfrm>
          <a:prstGeom prst="rect">
            <a:avLst/>
          </a:prstGeom>
        </p:spPr>
      </p:pic>
      <p:pic>
        <p:nvPicPr>
          <p:cNvPr id="15" name="图片 14"/>
          <p:cNvPicPr>
            <a:picLocks noChangeAspect="1"/>
          </p:cNvPicPr>
          <p:nvPr userDrawn="1">
            <p:custDataLst>
              <p:tags r:id="rId5"/>
            </p:custDataLst>
          </p:nvPr>
        </p:nvPicPr>
        <p:blipFill>
          <a:blip r:embed="rId4"/>
          <a:stretch>
            <a:fillRect/>
          </a:stretch>
        </p:blipFill>
        <p:spPr>
          <a:xfrm rot="10800000">
            <a:off x="10749280" y="5463540"/>
            <a:ext cx="1442720" cy="1394460"/>
          </a:xfrm>
          <a:prstGeom prst="rect">
            <a:avLst/>
          </a:prstGeom>
        </p:spPr>
      </p:pic>
      <p:pic>
        <p:nvPicPr>
          <p:cNvPr id="16" name="图片 15"/>
          <p:cNvPicPr>
            <a:picLocks noChangeAspect="1"/>
          </p:cNvPicPr>
          <p:nvPr userDrawn="1">
            <p:custDataLst>
              <p:tags r:id="rId6"/>
            </p:custDataLst>
          </p:nvPr>
        </p:nvPicPr>
        <p:blipFill>
          <a:blip r:embed="rId7" cstate="email"/>
          <a:stretch>
            <a:fillRect/>
          </a:stretch>
        </p:blipFill>
        <p:spPr>
          <a:xfrm>
            <a:off x="7435850" y="194310"/>
            <a:ext cx="4026535" cy="2770505"/>
          </a:xfrm>
          <a:prstGeom prst="rect">
            <a:avLst/>
          </a:prstGeom>
        </p:spPr>
      </p:pic>
      <p:pic>
        <p:nvPicPr>
          <p:cNvPr id="17" name="图片 16"/>
          <p:cNvPicPr>
            <a:picLocks noChangeAspect="1"/>
          </p:cNvPicPr>
          <p:nvPr userDrawn="1">
            <p:custDataLst>
              <p:tags r:id="rId8"/>
            </p:custDataLst>
          </p:nvPr>
        </p:nvPicPr>
        <p:blipFill>
          <a:blip r:embed="rId9" cstate="email"/>
          <a:stretch>
            <a:fillRect/>
          </a:stretch>
        </p:blipFill>
        <p:spPr>
          <a:xfrm>
            <a:off x="11462385" y="2273300"/>
            <a:ext cx="538480" cy="447040"/>
          </a:xfrm>
          <a:prstGeom prst="rect">
            <a:avLst/>
          </a:prstGeom>
        </p:spPr>
      </p:pic>
      <p:pic>
        <p:nvPicPr>
          <p:cNvPr id="18" name="图片 17"/>
          <p:cNvPicPr>
            <a:picLocks noChangeAspect="1"/>
          </p:cNvPicPr>
          <p:nvPr userDrawn="1">
            <p:custDataLst>
              <p:tags r:id="rId10"/>
            </p:custDataLst>
          </p:nvPr>
        </p:nvPicPr>
        <p:blipFill>
          <a:blip r:embed="rId7" cstate="email"/>
          <a:stretch>
            <a:fillRect/>
          </a:stretch>
        </p:blipFill>
        <p:spPr>
          <a:xfrm>
            <a:off x="729615" y="2496820"/>
            <a:ext cx="4026535" cy="2770505"/>
          </a:xfrm>
          <a:prstGeom prst="rect">
            <a:avLst/>
          </a:prstGeom>
        </p:spPr>
      </p:pic>
      <p:pic>
        <p:nvPicPr>
          <p:cNvPr id="19" name="图片 18"/>
          <p:cNvPicPr>
            <a:picLocks noChangeAspect="1"/>
          </p:cNvPicPr>
          <p:nvPr userDrawn="1">
            <p:custDataLst>
              <p:tags r:id="rId11"/>
            </p:custDataLst>
          </p:nvPr>
        </p:nvPicPr>
        <p:blipFill>
          <a:blip r:embed="rId9"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2"/>
            </p:custDataLst>
          </p:nvPr>
        </p:nvSpPr>
        <p:spPr>
          <a:xfrm>
            <a:off x="604800" y="669600"/>
            <a:ext cx="10976400" cy="565200"/>
          </a:xfrm>
        </p:spPr>
        <p:txBody>
          <a:bodyPr anchor="ctr"/>
          <a:lstStyle>
            <a:lvl1pPr algn="ctr">
              <a:defRPr sz="3200" spc="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6"/>
            </p:custDataLst>
          </p:nvPr>
        </p:nvSpPr>
        <p:spPr>
          <a:xfrm>
            <a:off x="604837" y="1681200"/>
            <a:ext cx="10990800" cy="32112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7"/>
            </p:custDataLst>
          </p:nvPr>
        </p:nvSpPr>
        <p:spPr>
          <a:xfrm>
            <a:off x="594000" y="5180400"/>
            <a:ext cx="11001600" cy="1011600"/>
          </a:xfrm>
        </p:spPr>
        <p:txBody>
          <a:bodyPr/>
          <a:lstStyle>
            <a:lvl1pPr>
              <a:defRPr spc="0"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17" name="图片 16"/>
          <p:cNvPicPr>
            <a:picLocks noChangeAspect="1"/>
          </p:cNvPicPr>
          <p:nvPr userDrawn="1">
            <p:custDataLst>
              <p:tags r:id="rId3"/>
            </p:custDataLst>
          </p:nvPr>
        </p:nvPicPr>
        <p:blipFill>
          <a:blip r:embed="rId4"/>
          <a:stretch>
            <a:fillRect/>
          </a:stretch>
        </p:blipFill>
        <p:spPr>
          <a:xfrm rot="10800000">
            <a:off x="10749280" y="5463540"/>
            <a:ext cx="1442720" cy="1394460"/>
          </a:xfrm>
          <a:prstGeom prst="rect">
            <a:avLst/>
          </a:prstGeom>
        </p:spPr>
      </p:pic>
      <p:pic>
        <p:nvPicPr>
          <p:cNvPr id="18" name="图片 17"/>
          <p:cNvPicPr>
            <a:picLocks noChangeAspect="1"/>
          </p:cNvPicPr>
          <p:nvPr userDrawn="1">
            <p:custDataLst>
              <p:tags r:id="rId5"/>
            </p:custDataLst>
          </p:nvPr>
        </p:nvPicPr>
        <p:blipFill>
          <a:blip r:embed="rId6" cstate="email"/>
          <a:stretch>
            <a:fillRect/>
          </a:stretch>
        </p:blipFill>
        <p:spPr>
          <a:xfrm>
            <a:off x="7435850" y="194310"/>
            <a:ext cx="4026535" cy="2770505"/>
          </a:xfrm>
          <a:prstGeom prst="rect">
            <a:avLst/>
          </a:prstGeom>
        </p:spPr>
      </p:pic>
      <p:pic>
        <p:nvPicPr>
          <p:cNvPr id="19" name="图片 18"/>
          <p:cNvPicPr>
            <a:picLocks noChangeAspect="1"/>
          </p:cNvPicPr>
          <p:nvPr userDrawn="1">
            <p:custDataLst>
              <p:tags r:id="rId7"/>
            </p:custDataLst>
          </p:nvPr>
        </p:nvPicPr>
        <p:blipFill>
          <a:blip r:embed="rId8" cstate="email"/>
          <a:stretch>
            <a:fillRect/>
          </a:stretch>
        </p:blipFill>
        <p:spPr>
          <a:xfrm>
            <a:off x="11462385" y="2273300"/>
            <a:ext cx="538480" cy="447040"/>
          </a:xfrm>
          <a:prstGeom prst="rect">
            <a:avLst/>
          </a:prstGeom>
        </p:spPr>
      </p:pic>
      <p:pic>
        <p:nvPicPr>
          <p:cNvPr id="20" name="图片 19"/>
          <p:cNvPicPr>
            <a:picLocks noChangeAspect="1"/>
          </p:cNvPicPr>
          <p:nvPr userDrawn="1">
            <p:custDataLst>
              <p:tags r:id="rId9"/>
            </p:custDataLst>
          </p:nvPr>
        </p:nvPicPr>
        <p:blipFill>
          <a:blip r:embed="rId6" cstate="email"/>
          <a:stretch>
            <a:fillRect/>
          </a:stretch>
        </p:blipFill>
        <p:spPr>
          <a:xfrm>
            <a:off x="729615" y="2496820"/>
            <a:ext cx="4026535" cy="2770505"/>
          </a:xfrm>
          <a:prstGeom prst="rect">
            <a:avLst/>
          </a:prstGeom>
        </p:spPr>
      </p:pic>
      <p:pic>
        <p:nvPicPr>
          <p:cNvPr id="21" name="图片 20"/>
          <p:cNvPicPr>
            <a:picLocks noChangeAspect="1"/>
          </p:cNvPicPr>
          <p:nvPr userDrawn="1">
            <p:custDataLst>
              <p:tags r:id="rId10"/>
            </p:custDataLst>
          </p:nvPr>
        </p:nvPicPr>
        <p:blipFill>
          <a:blip r:embed="rId8" cstate="email"/>
          <a:stretch>
            <a:fillRect/>
          </a:stretch>
        </p:blipFill>
        <p:spPr>
          <a:xfrm rot="19800000">
            <a:off x="374650" y="5380355"/>
            <a:ext cx="538480" cy="447040"/>
          </a:xfrm>
          <a:prstGeom prst="rect">
            <a:avLst/>
          </a:prstGeom>
        </p:spPr>
      </p:pic>
      <p:sp>
        <p:nvSpPr>
          <p:cNvPr id="2" name="标题 1"/>
          <p:cNvSpPr>
            <a:spLocks noGrp="1"/>
          </p:cNvSpPr>
          <p:nvPr>
            <p:ph type="title"/>
            <p:custDataLst>
              <p:tags r:id="rId11"/>
            </p:custDataLst>
          </p:nvPr>
        </p:nvSpPr>
        <p:spPr>
          <a:xfrm>
            <a:off x="579600" y="237600"/>
            <a:ext cx="11037600" cy="441964"/>
          </a:xfrm>
        </p:spPr>
        <p:txBody>
          <a:bodyPr/>
          <a:lstStyle>
            <a:lvl1pPr>
              <a:defRPr spc="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5"/>
            </p:custDataLst>
          </p:nvPr>
        </p:nvSpPr>
        <p:spPr>
          <a:xfrm>
            <a:off x="579600" y="1663200"/>
            <a:ext cx="5342400" cy="28944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6"/>
            </p:custDataLst>
          </p:nvPr>
        </p:nvSpPr>
        <p:spPr>
          <a:xfrm>
            <a:off x="6242400" y="1663200"/>
            <a:ext cx="5367600" cy="28944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vl2pPr>
              <a:defRPr spc="0" baseline="0">
                <a:solidFill>
                  <a:schemeClr val="tx1">
                    <a:lumMod val="85000"/>
                    <a:lumOff val="15000"/>
                  </a:schemeClr>
                </a:solidFill>
                <a:latin typeface="Arial" panose="020B0604020202020204" pitchFamily="34" charset="0"/>
                <a:ea typeface="微软雅黑" panose="020B0503020204020204" charset="-122"/>
              </a:defRPr>
            </a:lvl2pPr>
            <a:lvl3pPr>
              <a:defRPr spc="0" baseline="0">
                <a:solidFill>
                  <a:schemeClr val="tx1">
                    <a:lumMod val="85000"/>
                    <a:lumOff val="15000"/>
                  </a:schemeClr>
                </a:solidFill>
                <a:latin typeface="Arial" panose="020B0604020202020204" pitchFamily="34" charset="0"/>
                <a:ea typeface="微软雅黑" panose="020B0503020204020204" charset="-122"/>
              </a:defRPr>
            </a:lvl3pPr>
            <a:lvl4pPr>
              <a:defRPr spc="0" baseline="0">
                <a:solidFill>
                  <a:schemeClr val="tx1">
                    <a:lumMod val="85000"/>
                    <a:lumOff val="15000"/>
                  </a:schemeClr>
                </a:solidFill>
                <a:latin typeface="Arial" panose="020B0604020202020204" pitchFamily="34" charset="0"/>
                <a:ea typeface="微软雅黑" panose="020B0503020204020204" charset="-122"/>
              </a:defRPr>
            </a:lvl4pPr>
            <a:lvl5pPr>
              <a:defRPr spc="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7"/>
            </p:custDataLst>
          </p:nvPr>
        </p:nvSpPr>
        <p:spPr>
          <a:xfrm>
            <a:off x="572400" y="4816800"/>
            <a:ext cx="5342400" cy="7812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8"/>
            </p:custDataLst>
          </p:nvPr>
        </p:nvSpPr>
        <p:spPr>
          <a:xfrm>
            <a:off x="6253200" y="4813200"/>
            <a:ext cx="5367600" cy="781200"/>
          </a:xfrm>
        </p:spPr>
        <p:txBody>
          <a:bodyPr/>
          <a:lstStyle>
            <a:lvl1pPr>
              <a:defRPr spc="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pic>
        <p:nvPicPr>
          <p:cNvPr id="8" name="图片 7"/>
          <p:cNvPicPr>
            <a:picLocks noChangeAspect="1"/>
          </p:cNvPicPr>
          <p:nvPr userDrawn="1">
            <p:custDataLst>
              <p:tags r:id="rId3"/>
            </p:custDataLst>
          </p:nvPr>
        </p:nvPicPr>
        <p:blipFill>
          <a:blip r:embed="rId4" cstate="email"/>
          <a:stretch>
            <a:fillRect/>
          </a:stretch>
        </p:blipFill>
        <p:spPr>
          <a:xfrm>
            <a:off x="0" y="0"/>
            <a:ext cx="3393440" cy="3280410"/>
          </a:xfrm>
          <a:prstGeom prst="rect">
            <a:avLst/>
          </a:prstGeom>
        </p:spPr>
      </p:pic>
      <p:pic>
        <p:nvPicPr>
          <p:cNvPr id="11" name="图片 10"/>
          <p:cNvPicPr>
            <a:picLocks noChangeAspect="1"/>
          </p:cNvPicPr>
          <p:nvPr userDrawn="1">
            <p:custDataLst>
              <p:tags r:id="rId5"/>
            </p:custDataLst>
          </p:nvPr>
        </p:nvPicPr>
        <p:blipFill>
          <a:blip r:embed="rId4" cstate="email"/>
          <a:stretch>
            <a:fillRect/>
          </a:stretch>
        </p:blipFill>
        <p:spPr>
          <a:xfrm rot="10800000">
            <a:off x="8798560" y="3577590"/>
            <a:ext cx="3393440" cy="3280410"/>
          </a:xfrm>
          <a:prstGeom prst="rect">
            <a:avLst/>
          </a:prstGeom>
        </p:spPr>
      </p:pic>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spc="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spc="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8"/>
            </p:custDataLst>
          </p:nvPr>
        </p:nvSpPr>
        <p:spPr/>
        <p:txBody>
          <a:bodyPr/>
          <a:lstStyle/>
          <a:p>
            <a:endParaRPr lang="zh-CN" altLang="en-US"/>
          </a:p>
        </p:txBody>
      </p:sp>
      <p:sp>
        <p:nvSpPr>
          <p:cNvPr id="7" name="灯片编号占位符 6"/>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02406" y="178594"/>
            <a:ext cx="11803849" cy="6639788"/>
            <a:chOff x="202406" y="178594"/>
            <a:chExt cx="11803849" cy="6639788"/>
          </a:xfrm>
        </p:grpSpPr>
        <p:sp>
          <p:nvSpPr>
            <p:cNvPr id="7" name="矩形 6"/>
            <p:cNvSpPr/>
            <p:nvPr>
              <p:custDataLst>
                <p:tags r:id="rId3"/>
              </p:custDataLst>
            </p:nvPr>
          </p:nvSpPr>
          <p:spPr>
            <a:xfrm>
              <a:off x="202406" y="178594"/>
              <a:ext cx="11787188" cy="6500813"/>
            </a:xfrm>
            <a:prstGeom prst="rect">
              <a:avLst/>
            </a:prstGeom>
            <a:no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4"/>
              </p:custDataLst>
            </p:nvPr>
          </p:nvPicPr>
          <p:blipFill>
            <a:blip r:embed="rId5"/>
            <a:stretch>
              <a:fillRect/>
            </a:stretch>
          </p:blipFill>
          <p:spPr>
            <a:xfrm>
              <a:off x="8402516" y="1485903"/>
              <a:ext cx="3603739" cy="5332479"/>
            </a:xfrm>
            <a:prstGeom prst="rect">
              <a:avLst/>
            </a:prstGeom>
          </p:spPr>
        </p:pic>
      </p:grpSp>
      <p:sp>
        <p:nvSpPr>
          <p:cNvPr id="2" name="标题 1"/>
          <p:cNvSpPr>
            <a:spLocks noGrp="1"/>
          </p:cNvSpPr>
          <p:nvPr>
            <p:ph type="title"/>
            <p:custDataLst>
              <p:tags r:id="rId6"/>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2" name="标题 1"/>
          <p:cNvSpPr>
            <a:spLocks noGrp="1"/>
          </p:cNvSpPr>
          <p:nvPr>
            <p:ph type="title"/>
            <p:custDataLst>
              <p:tags r:id="rId4"/>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5"/>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6"/>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a:off x="11211560" y="5380355"/>
            <a:ext cx="980440" cy="1450975"/>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slideLayout" Target="../slideLayouts/slideLayout2.xml"/><Relationship Id="rId19" Type="http://schemas.openxmlformats.org/officeDocument/2006/relationships/tags" Target="../tags/tag12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353.xml"/><Relationship Id="rId23" Type="http://schemas.openxmlformats.org/officeDocument/2006/relationships/tags" Target="../tags/tag352.xml"/><Relationship Id="rId22" Type="http://schemas.openxmlformats.org/officeDocument/2006/relationships/tags" Target="../tags/tag351.xml"/><Relationship Id="rId21" Type="http://schemas.openxmlformats.org/officeDocument/2006/relationships/tags" Target="../tags/tag350.xml"/><Relationship Id="rId20" Type="http://schemas.openxmlformats.org/officeDocument/2006/relationships/tags" Target="../tags/tag349.xml"/><Relationship Id="rId2" Type="http://schemas.openxmlformats.org/officeDocument/2006/relationships/slideLayout" Target="../slideLayouts/slideLayout20.xml"/><Relationship Id="rId19" Type="http://schemas.openxmlformats.org/officeDocument/2006/relationships/tags" Target="../tags/tag348.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1.xml"/><Relationship Id="rId2" Type="http://schemas.openxmlformats.org/officeDocument/2006/relationships/tags" Target="../tags/tag402.xml"/><Relationship Id="rId1" Type="http://schemas.openxmlformats.org/officeDocument/2006/relationships/tags" Target="../tags/tag401.xml"/></Relationships>
</file>

<file path=ppt/slides/_rels/slide11.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9" Type="http://schemas.openxmlformats.org/officeDocument/2006/relationships/notesSlide" Target="../notesSlides/notesSlide9.xml"/><Relationship Id="rId18" Type="http://schemas.openxmlformats.org/officeDocument/2006/relationships/slideLayout" Target="../slideLayouts/slideLayout7.xml"/><Relationship Id="rId17" Type="http://schemas.openxmlformats.org/officeDocument/2006/relationships/tags" Target="../tags/tag417.xml"/><Relationship Id="rId16" Type="http://schemas.openxmlformats.org/officeDocument/2006/relationships/image" Target="../media/image39.svg"/><Relationship Id="rId15" Type="http://schemas.openxmlformats.org/officeDocument/2006/relationships/image" Target="../media/image38.png"/><Relationship Id="rId14" Type="http://schemas.openxmlformats.org/officeDocument/2006/relationships/tags" Target="../tags/tag416.xml"/><Relationship Id="rId13" Type="http://schemas.openxmlformats.org/officeDocument/2006/relationships/tags" Target="../tags/tag415.xml"/><Relationship Id="rId12" Type="http://schemas.openxmlformats.org/officeDocument/2006/relationships/tags" Target="../tags/tag414.xml"/><Relationship Id="rId11" Type="http://schemas.openxmlformats.org/officeDocument/2006/relationships/tags" Target="../tags/tag413.xml"/><Relationship Id="rId10" Type="http://schemas.openxmlformats.org/officeDocument/2006/relationships/tags" Target="../tags/tag412.xml"/><Relationship Id="rId1" Type="http://schemas.openxmlformats.org/officeDocument/2006/relationships/tags" Target="../tags/tag403.xml"/></Relationships>
</file>

<file path=ppt/slides/_rels/slide12.xml.rels><?xml version="1.0" encoding="UTF-8" standalone="yes"?>
<Relationships xmlns="http://schemas.openxmlformats.org/package/2006/relationships"><Relationship Id="rId9" Type="http://schemas.openxmlformats.org/officeDocument/2006/relationships/tags" Target="../tags/tag426.xml"/><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tags" Target="../tags/tag420.xml"/><Relationship Id="rId2" Type="http://schemas.openxmlformats.org/officeDocument/2006/relationships/tags" Target="../tags/tag419.xml"/><Relationship Id="rId18" Type="http://schemas.openxmlformats.org/officeDocument/2006/relationships/notesSlide" Target="../notesSlides/notesSlide10.xml"/><Relationship Id="rId17" Type="http://schemas.openxmlformats.org/officeDocument/2006/relationships/slideLayout" Target="../slideLayouts/slideLayout7.xml"/><Relationship Id="rId16" Type="http://schemas.openxmlformats.org/officeDocument/2006/relationships/tags" Target="../tags/tag431.xml"/><Relationship Id="rId15" Type="http://schemas.openxmlformats.org/officeDocument/2006/relationships/image" Target="../media/image41.png"/><Relationship Id="rId14" Type="http://schemas.openxmlformats.org/officeDocument/2006/relationships/image" Target="../media/image40.png"/><Relationship Id="rId13" Type="http://schemas.openxmlformats.org/officeDocument/2006/relationships/tags" Target="../tags/tag430.xml"/><Relationship Id="rId12" Type="http://schemas.openxmlformats.org/officeDocument/2006/relationships/tags" Target="../tags/tag429.xml"/><Relationship Id="rId11" Type="http://schemas.openxmlformats.org/officeDocument/2006/relationships/tags" Target="../tags/tag428.xml"/><Relationship Id="rId10" Type="http://schemas.openxmlformats.org/officeDocument/2006/relationships/tags" Target="../tags/tag427.xml"/><Relationship Id="rId1" Type="http://schemas.openxmlformats.org/officeDocument/2006/relationships/tags" Target="../tags/tag418.xml"/></Relationships>
</file>

<file path=ppt/slides/_rels/slide13.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tags" Target="../tags/tag433.xml"/><Relationship Id="rId17" Type="http://schemas.openxmlformats.org/officeDocument/2006/relationships/notesSlide" Target="../notesSlides/notesSlide11.xml"/><Relationship Id="rId16" Type="http://schemas.openxmlformats.org/officeDocument/2006/relationships/slideLayout" Target="../slideLayouts/slideLayout7.xml"/><Relationship Id="rId15" Type="http://schemas.openxmlformats.org/officeDocument/2006/relationships/tags" Target="../tags/tag444.xml"/><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tags" Target="../tags/tag432.xml"/></Relationships>
</file>

<file path=ppt/slides/_rels/slide2.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3" Type="http://schemas.openxmlformats.org/officeDocument/2006/relationships/slideLayout" Target="../slideLayouts/slideLayout6.xml"/><Relationship Id="rId22" Type="http://schemas.openxmlformats.org/officeDocument/2006/relationships/themeOverride" Target="../theme/themeOverride1.xml"/><Relationship Id="rId21" Type="http://schemas.openxmlformats.org/officeDocument/2006/relationships/tags" Target="../tags/tag377.xml"/><Relationship Id="rId20" Type="http://schemas.openxmlformats.org/officeDocument/2006/relationships/tags" Target="../tags/tag376.xml"/><Relationship Id="rId2" Type="http://schemas.openxmlformats.org/officeDocument/2006/relationships/tags" Target="../tags/tag358.xml"/><Relationship Id="rId19" Type="http://schemas.openxmlformats.org/officeDocument/2006/relationships/tags" Target="../tags/tag375.xml"/><Relationship Id="rId18" Type="http://schemas.openxmlformats.org/officeDocument/2006/relationships/tags" Target="../tags/tag374.xml"/><Relationship Id="rId17" Type="http://schemas.openxmlformats.org/officeDocument/2006/relationships/tags" Target="../tags/tag373.xml"/><Relationship Id="rId16" Type="http://schemas.openxmlformats.org/officeDocument/2006/relationships/tags" Target="../tags/tag372.xml"/><Relationship Id="rId15" Type="http://schemas.openxmlformats.org/officeDocument/2006/relationships/tags" Target="../tags/tag371.xml"/><Relationship Id="rId14" Type="http://schemas.openxmlformats.org/officeDocument/2006/relationships/tags" Target="../tags/tag370.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tags" Target="../tags/tag35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1.xml"/><Relationship Id="rId2" Type="http://schemas.openxmlformats.org/officeDocument/2006/relationships/tags" Target="../tags/tag379.xml"/><Relationship Id="rId1" Type="http://schemas.openxmlformats.org/officeDocument/2006/relationships/tags" Target="../tags/tag37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380.xml"/><Relationship Id="rId1" Type="http://schemas.openxmlformats.org/officeDocument/2006/relationships/image" Target="../media/image30.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1.xml"/><Relationship Id="rId2" Type="http://schemas.openxmlformats.org/officeDocument/2006/relationships/tags" Target="../tags/tag382.xml"/><Relationship Id="rId1" Type="http://schemas.openxmlformats.org/officeDocument/2006/relationships/tags" Target="../tags/tag381.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tags" Target="../tags/tag38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383.xml"/><Relationship Id="rId1" Type="http://schemas.openxmlformats.org/officeDocument/2006/relationships/image" Target="../media/image3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1.xml"/><Relationship Id="rId2" Type="http://schemas.openxmlformats.org/officeDocument/2006/relationships/tags" Target="../tags/tag386.xml"/><Relationship Id="rId1" Type="http://schemas.openxmlformats.org/officeDocument/2006/relationships/tags" Target="../tags/tag385.xml"/></Relationships>
</file>

<file path=ppt/slides/_rels/slide8.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6" Type="http://schemas.openxmlformats.org/officeDocument/2006/relationships/notesSlide" Target="../notesSlides/notesSlide6.xml"/><Relationship Id="rId15" Type="http://schemas.openxmlformats.org/officeDocument/2006/relationships/slideLayout" Target="../slideLayouts/slideLayout7.xml"/><Relationship Id="rId14" Type="http://schemas.openxmlformats.org/officeDocument/2006/relationships/tags" Target="../tags/tag399.xml"/><Relationship Id="rId13" Type="http://schemas.openxmlformats.org/officeDocument/2006/relationships/image" Target="../media/image34.png"/><Relationship Id="rId12" Type="http://schemas.openxmlformats.org/officeDocument/2006/relationships/tags" Target="../tags/tag398.xml"/><Relationship Id="rId11" Type="http://schemas.openxmlformats.org/officeDocument/2006/relationships/tags" Target="../tags/tag397.xml"/><Relationship Id="rId10" Type="http://schemas.openxmlformats.org/officeDocument/2006/relationships/tags" Target="../tags/tag396.xml"/><Relationship Id="rId1" Type="http://schemas.openxmlformats.org/officeDocument/2006/relationships/tags" Target="../tags/tag38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400.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副标题 14"/>
          <p:cNvSpPr>
            <a:spLocks noGrp="1"/>
          </p:cNvSpPr>
          <p:nvPr>
            <p:ph type="subTitle" idx="1"/>
            <p:custDataLst>
              <p:tags r:id="rId1"/>
            </p:custDataLst>
          </p:nvPr>
        </p:nvSpPr>
        <p:spPr/>
        <p:txBody>
          <a:bodyPr/>
          <a:p>
            <a:r>
              <a:rPr lang="en-US" altLang="zh-CN" dirty="0"/>
              <a:t>jsdu</a:t>
            </a:r>
            <a:endParaRPr lang="en-US" altLang="zh-CN" dirty="0"/>
          </a:p>
        </p:txBody>
      </p:sp>
      <p:sp>
        <p:nvSpPr>
          <p:cNvPr id="8" name="标题 7"/>
          <p:cNvSpPr>
            <a:spLocks noGrp="1"/>
          </p:cNvSpPr>
          <p:nvPr>
            <p:ph type="ctrTitle"/>
            <p:custDataLst>
              <p:tags r:id="rId2"/>
            </p:custDataLst>
          </p:nvPr>
        </p:nvSpPr>
        <p:spPr/>
        <p:txBody>
          <a:bodyPr/>
          <a:p>
            <a:r>
              <a:rPr lang="en-US" altLang="zh-CN" dirty="0"/>
              <a:t>spark</a:t>
            </a:r>
            <a:r>
              <a:rPr lang="zh-CN" altLang="en-US" dirty="0"/>
              <a:t>学习</a:t>
            </a:r>
            <a:r>
              <a:rPr lang="zh-CN" altLang="en-US" dirty="0"/>
              <a:t>分享</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custDataLst>
              <p:tags r:id="rId1"/>
            </p:custDataLst>
          </p:nvPr>
        </p:nvSpPr>
        <p:spPr>
          <a:xfrm>
            <a:off x="3747770" y="2725420"/>
            <a:ext cx="5024755" cy="840740"/>
          </a:xfrm>
          <a:prstGeom prst="rect">
            <a:avLst/>
          </a:prstGeom>
        </p:spPr>
        <p:txBody>
          <a:bodyPr vert="horz" wrap="square" lIns="90000" tIns="46800" rIns="90000" bIns="46800" rtlCol="0" anchor="b" anchorCtr="0">
            <a:noAutofit/>
          </a:bodyPr>
          <a:lstStyle>
            <a:lvl1pPr algn="ctr" defTabSz="914400" rtl="0" eaLnBrk="1" fontAlgn="auto" latinLnBrk="0" hangingPunct="1">
              <a:lnSpc>
                <a:spcPct val="100000"/>
              </a:lnSpc>
              <a:spcBef>
                <a:spcPct val="0"/>
              </a:spcBef>
              <a:buNone/>
              <a:defRPr sz="4400" b="1" u="none" strike="noStrike" kern="1200" cap="none" spc="600" normalizeH="0" baseline="0">
                <a:solidFill>
                  <a:schemeClr val="bg1"/>
                </a:solidFill>
                <a:uFillTx/>
                <a:latin typeface="Arial" panose="020B0604020202020204" pitchFamily="34" charset="0"/>
                <a:ea typeface="汉仪旗黑-85S" panose="00020600040101010101" pitchFamily="18" charset="-122"/>
                <a:cs typeface="+mj-cs"/>
              </a:defRPr>
            </a:lvl1pPr>
          </a:lstStyle>
          <a:p>
            <a:r>
              <a:rPr lang="en-US" altLang="zh-CN" sz="3600" dirty="0">
                <a:solidFill>
                  <a:schemeClr val="tx1"/>
                </a:solidFill>
                <a:uFillTx/>
                <a:latin typeface="微软雅黑" panose="020B0503020204020204" charset="-122"/>
                <a:ea typeface="微软雅黑" panose="020B0503020204020204" charset="-122"/>
                <a:cs typeface="微软雅黑" panose="020B0503020204020204" charset="-122"/>
              </a:rPr>
              <a:t>4.</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spark</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rPr>
              <a:t>核心</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rPr>
              <a:t>概念</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3" name="文本框 2"/>
          <p:cNvSpPr txBox="1"/>
          <p:nvPr>
            <p:custDataLst>
              <p:tags r:id="rId11"/>
            </p:custDataLst>
          </p:nvPr>
        </p:nvSpPr>
        <p:spPr>
          <a:xfrm>
            <a:off x="1347470" y="2905760"/>
            <a:ext cx="7675880" cy="3193415"/>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marL="360045" indent="-360045" fontAlgn="ctr">
              <a:spcBef>
                <a:spcPts val="1000"/>
              </a:spcBef>
              <a:spcAft>
                <a:spcPts val="0"/>
              </a:spcAft>
              <a:buFont typeface="WPS-Numbers" pitchFamily="2" charset="0"/>
              <a:buChar char=""/>
            </a:pPr>
            <a:r>
              <a:rPr lang="en-US" altLang="zh-CN"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RDD</a:t>
            </a:r>
            <a:r>
              <a:rPr lang="zh-CN" altLang="en-US"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五大特性</a:t>
            </a:r>
            <a:endParaRPr lang="en-US" altLang="zh-CN" b="1"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zh-CN" altLang="en-US"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分区列表（a list of partitions）</a:t>
            </a:r>
            <a:endParaRPr lang="zh-CN" altLang="en-US" spc="15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zh-CN" altLang="en-US"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每一个分区都有一个计算函数（a function for computing each split）。</a:t>
            </a:r>
            <a:endParaRPr lang="zh-CN" altLang="en-US"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fontAlgn="ctr">
              <a:lnSpc>
                <a:spcPct val="130000"/>
              </a:lnSpc>
              <a:buFont typeface="Wingdings" panose="05000000000000000000" pitchFamily="2" charset="2"/>
              <a:buChar char=""/>
            </a:pPr>
            <a:r>
              <a:rPr lang="en-US" altLang="zh-CN"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依赖于其他RDD的列表（a list of dependencies on other RDDs）</a:t>
            </a:r>
            <a:endParaRPr lang="en-US" altLang="zh-CN"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algn="l" fontAlgn="ctr">
              <a:lnSpc>
                <a:spcPct val="130000"/>
              </a:lnSpc>
              <a:buClrTx/>
              <a:buSzTx/>
              <a:buFont typeface="Wingdings" panose="05000000000000000000" pitchFamily="2" charset="2"/>
              <a:buChar char=""/>
            </a:pPr>
            <a:r>
              <a:rPr lang="en-US" altLang="zh-CN"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key-value数据类型的RDD分区器（-Optionally,a Partitioner for key-value RDDS）</a:t>
            </a:r>
            <a:endParaRPr lang="en-US" altLang="zh-CN"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714375" lvl="1" indent="-325755" algn="l" fontAlgn="ctr">
              <a:lnSpc>
                <a:spcPct val="130000"/>
              </a:lnSpc>
              <a:buClrTx/>
              <a:buSzTx/>
              <a:buFont typeface="Wingdings" panose="05000000000000000000" pitchFamily="2" charset="2"/>
              <a:buChar char=""/>
            </a:pPr>
            <a:r>
              <a:rPr lang="en-US" altLang="zh-CN"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sym typeface="+mn-ea"/>
              </a:rPr>
              <a:t>每个分区都有一个优先位置列表（-Optionally,a list of preferred locations to compute each split on）</a:t>
            </a:r>
            <a:endParaRPr lang="en-US" altLang="zh-CN"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marL="360045" indent="-360045" fontAlgn="ctr">
              <a:spcBef>
                <a:spcPts val="1000"/>
              </a:spcBef>
              <a:spcAft>
                <a:spcPts val="0"/>
              </a:spcAft>
              <a:buFont typeface="WPS-Numbers" pitchFamily="2" charset="0"/>
              <a:buChar char=""/>
            </a:pPr>
            <a:endParaRPr lang="zh-CN" altLang="en-US" spc="15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102" name="图片 10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9023350" y="1425575"/>
            <a:ext cx="2640965" cy="2954020"/>
          </a:xfrm>
          <a:prstGeom prst="rect">
            <a:avLst/>
          </a:prstGeom>
          <a:noFill/>
        </p:spPr>
      </p:pic>
      <p:sp>
        <p:nvSpPr>
          <p:cNvPr id="4" name="文本框 3"/>
          <p:cNvSpPr txBox="1"/>
          <p:nvPr/>
        </p:nvSpPr>
        <p:spPr>
          <a:xfrm>
            <a:off x="1347470" y="513715"/>
            <a:ext cx="7649210" cy="2594610"/>
          </a:xfrm>
          <a:prstGeom prst="rect">
            <a:avLst/>
          </a:prstGeom>
          <a:noFill/>
        </p:spPr>
        <p:txBody>
          <a:bodyPr wrap="square" rtlCol="0" anchor="t">
            <a:spAutoFit/>
          </a:bodyPr>
          <a:p>
            <a:pPr marL="360045" indent="-360045" fontAlgn="ctr">
              <a:spcBef>
                <a:spcPts val="1000"/>
              </a:spcBef>
              <a:spcAft>
                <a:spcPts val="0"/>
              </a:spcAft>
              <a:buFont typeface="WPS-Numbers" pitchFamily="2" charset="0"/>
              <a:buChar char=""/>
            </a:pPr>
            <a:r>
              <a:rPr lang="en-US" altLang="zh-CN" b="1" dirty="0">
                <a:solidFill>
                  <a:srgbClr val="000000">
                    <a:lumMod val="65000"/>
                    <a:lumOff val="35000"/>
                  </a:srgbClr>
                </a:solidFill>
                <a:latin typeface="Arial" panose="020B0604020202020204" pitchFamily="34" charset="0"/>
                <a:ea typeface="微软雅黑" panose="020B0503020204020204" charset="-122"/>
                <a:sym typeface="+mn-ea"/>
              </a:rPr>
              <a:t>RDD</a:t>
            </a:r>
            <a:endParaRPr lang="zh-CN" altLang="en-US" b="1" dirty="0">
              <a:solidFill>
                <a:srgbClr val="000000">
                  <a:lumMod val="65000"/>
                  <a:lumOff val="35000"/>
                </a:srgbClr>
              </a:solidFill>
              <a:latin typeface="Arial" panose="020B0604020202020204" pitchFamily="34" charset="0"/>
              <a:ea typeface="微软雅黑" panose="020B0503020204020204" charset="-122"/>
            </a:endParaRPr>
          </a:p>
          <a:p>
            <a:pPr indent="0" fontAlgn="ctr">
              <a:spcBef>
                <a:spcPts val="1000"/>
              </a:spcBef>
              <a:spcAft>
                <a:spcPts val="0"/>
              </a:spcAft>
              <a:buFont typeface="WPS-Numbers" pitchFamily="2" charset="0"/>
              <a:buNone/>
            </a:pPr>
            <a:r>
              <a:rPr lang="en-US" altLang="zh-CN" sz="1600" dirty="0">
                <a:solidFill>
                  <a:srgbClr val="000000">
                    <a:lumMod val="65000"/>
                    <a:lumOff val="35000"/>
                  </a:srgbClr>
                </a:solidFill>
                <a:latin typeface="微软雅黑" panose="020B0503020204020204" charset="-122"/>
                <a:ea typeface="微软雅黑" panose="020B0503020204020204" charset="-122"/>
                <a:cs typeface="微软雅黑" panose="020B0503020204020204" charset="-122"/>
                <a:sym typeface="+mn-ea"/>
              </a:rPr>
              <a:t>RDD全称为弹性分布式数据集（Resilient Distributed Datasets）。一个RDD就是一个分布式对象集合，本质上是一个只读的分区记录集合，每个RDD可以分成多个分区，每个分区就是一个数据集片段，并且一个RDD的不同分区可以被保存到集群中不同的节点上，从而可以在集群中的不同节点上进行并行计算。 RDD 其实就是分布式的元素集合。在 Spark 中， 对数据的所有操作不外乎 创 建 RDD、 转化已有 RDD 以及 调用 RDD 操作进行求值。而在这一切背后， Spark 会自动将 RDD 中的数据分发到集群上，并将操作并行化执行。</a:t>
            </a:r>
            <a:endParaRPr lang="zh-CN" altLang="en-US" sz="1600" dirty="0">
              <a:solidFill>
                <a:srgbClr val="000000">
                  <a:lumMod val="65000"/>
                  <a:lumOff val="35000"/>
                </a:srgbClr>
              </a:solidFill>
              <a:latin typeface="Arial" panose="020B0604020202020204" pitchFamily="34" charset="0"/>
              <a:ea typeface="微软雅黑" panose="020B0503020204020204" charset="-122"/>
            </a:endParaRPr>
          </a:p>
          <a:p>
            <a:pPr marL="360045" indent="-360045" fontAlgn="ctr">
              <a:spcBef>
                <a:spcPts val="1000"/>
              </a:spcBef>
              <a:spcAft>
                <a:spcPts val="0"/>
              </a:spcAft>
              <a:buFont typeface="WPS-Numbers" pitchFamily="2" charset="0"/>
              <a:buChar char=""/>
            </a:pPr>
            <a:endParaRPr lang="zh-CN" altLang="en-US" sz="1600"/>
          </a:p>
        </p:txBody>
      </p:sp>
    </p:spTree>
    <p:custDataLst>
      <p:tags r:id="rId1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2" name="文本框 1"/>
          <p:cNvSpPr txBox="1"/>
          <p:nvPr>
            <p:custDataLst>
              <p:tags r:id="rId11"/>
            </p:custDataLst>
          </p:nvPr>
        </p:nvSpPr>
        <p:spPr>
          <a:xfrm>
            <a:off x="1454150" y="601980"/>
            <a:ext cx="9765665" cy="1217930"/>
          </a:xfrm>
          <a:prstGeom prst="rect">
            <a:avLst/>
          </a:prstGeom>
          <a:noFill/>
        </p:spPr>
        <p:txBody>
          <a:bodyPr wrap="square" lIns="90000" tIns="46800" rIns="90000" bIns="46800" rtlCol="0">
            <a:noAutofit/>
          </a:bodyPr>
          <a:lstStyle>
            <a:defPPr>
              <a:defRPr lang="zh-CN"/>
            </a:defPPr>
            <a:lvl1pPr fontAlgn="auto">
              <a:lnSpc>
                <a:spcPct val="130000"/>
              </a:lnSpc>
              <a:spcAft>
                <a:spcPts val="1000"/>
              </a:spcAft>
              <a:defRPr sz="1600" spc="150"/>
            </a:lvl1pPr>
          </a:lstStyle>
          <a:p>
            <a:pPr indent="0" fontAlgn="ctr">
              <a:spcBef>
                <a:spcPts val="1000"/>
              </a:spcBef>
              <a:spcAft>
                <a:spcPts val="0"/>
              </a:spcAft>
              <a:buFont typeface="WPS-Numbers" pitchFamily="2" charset="0"/>
              <a:buNone/>
            </a:pPr>
            <a:r>
              <a:rPr lang="zh-CN" altLang="en-US" sz="1600"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rPr>
              <a:t>Spark 算子主要划分为两类</a:t>
            </a:r>
            <a:endParaRPr lang="zh-CN" altLang="en-US" sz="1600" b="1"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endParaRPr>
          </a:p>
          <a:p>
            <a:pPr indent="0" fontAlgn="ctr">
              <a:spcBef>
                <a:spcPts val="1000"/>
              </a:spcBef>
              <a:spcAft>
                <a:spcPts val="0"/>
              </a:spcAft>
              <a:buFont typeface="WPS-Numbers" pitchFamily="2" charset="0"/>
              <a:buNone/>
            </a:pPr>
            <a:r>
              <a:rPr lang="zh-CN" altLang="en-US" sz="1200"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rPr>
              <a:t>transformation 和 action</a:t>
            </a:r>
            <a:r>
              <a:rPr lang="en-US" altLang="zh-CN" sz="1200"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rPr>
              <a:t>,Spark RDD 的缓存和 checkpoint 是懒加载操作，只有 action 触发的时候才会真正执行，其实不仅是 Spark RDD，在 Spark 其他组件如SparkStreaming 中也是如此，这是 Spark 的一个特性之一</a:t>
            </a:r>
            <a:r>
              <a:rPr lang="zh-CN" altLang="en-US" sz="1200" spc="150" dirty="0">
                <a:solidFill>
                  <a:srgbClr val="000000">
                    <a:lumMod val="65000"/>
                    <a:lumOff val="35000"/>
                  </a:srgbClr>
                </a:solidFill>
                <a:uFillTx/>
                <a:latin typeface="微软雅黑" panose="020B0503020204020204" charset="-122"/>
                <a:ea typeface="微软雅黑" panose="020B0503020204020204" charset="-122"/>
                <a:cs typeface="微软雅黑" panose="020B0503020204020204" charset="-122"/>
              </a:rPr>
              <a:t>。</a:t>
            </a:r>
            <a:endParaRPr lang="zh-CN" altLang="en-US" sz="1200" spc="150" dirty="0">
              <a:solidFill>
                <a:srgbClr val="000000">
                  <a:lumMod val="65000"/>
                  <a:lumOff val="35000"/>
                </a:srgbClr>
              </a:solidFill>
              <a:uFillTx/>
              <a:latin typeface="Arial" panose="020B0604020202020204" pitchFamily="34" charset="0"/>
              <a:ea typeface="微软雅黑" panose="020B0503020204020204" charset="-122"/>
            </a:endParaRPr>
          </a:p>
        </p:txBody>
      </p:sp>
      <p:sp>
        <p:nvSpPr>
          <p:cNvPr id="18" name="椭圆 17"/>
          <p:cNvSpPr/>
          <p:nvPr>
            <p:custDataLst>
              <p:tags r:id="rId12"/>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13"/>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12" name="图片 11"/>
          <p:cNvPicPr>
            <a:picLocks noChangeAspect="1"/>
          </p:cNvPicPr>
          <p:nvPr/>
        </p:nvPicPr>
        <p:blipFill>
          <a:blip r:embed="rId14"/>
          <a:stretch>
            <a:fillRect/>
          </a:stretch>
        </p:blipFill>
        <p:spPr>
          <a:xfrm>
            <a:off x="682625" y="3383915"/>
            <a:ext cx="5474335" cy="2712720"/>
          </a:xfrm>
          <a:prstGeom prst="rect">
            <a:avLst/>
          </a:prstGeom>
        </p:spPr>
      </p:pic>
      <p:pic>
        <p:nvPicPr>
          <p:cNvPr id="13" name="图片 12"/>
          <p:cNvPicPr>
            <a:picLocks noChangeAspect="1"/>
          </p:cNvPicPr>
          <p:nvPr/>
        </p:nvPicPr>
        <p:blipFill>
          <a:blip r:embed="rId15"/>
          <a:stretch>
            <a:fillRect/>
          </a:stretch>
        </p:blipFill>
        <p:spPr>
          <a:xfrm>
            <a:off x="6445885" y="3374390"/>
            <a:ext cx="4950460" cy="2908300"/>
          </a:xfrm>
          <a:prstGeom prst="rect">
            <a:avLst/>
          </a:prstGeom>
        </p:spPr>
      </p:pic>
      <p:sp>
        <p:nvSpPr>
          <p:cNvPr id="4" name="文本框 3"/>
          <p:cNvSpPr txBox="1"/>
          <p:nvPr/>
        </p:nvSpPr>
        <p:spPr>
          <a:xfrm>
            <a:off x="741045" y="2052955"/>
            <a:ext cx="4902835" cy="1322070"/>
          </a:xfrm>
          <a:prstGeom prst="rect">
            <a:avLst/>
          </a:prstGeom>
          <a:noFill/>
        </p:spPr>
        <p:txBody>
          <a:bodyPr wrap="square" rtlCol="0">
            <a:spAutoFit/>
          </a:bodyPr>
          <a:p>
            <a:pPr algn="l"/>
            <a:r>
              <a:rPr lang="zh-CN" altLang="en-US" sz="1600"/>
              <a:t>Transformation 变换/转换算子：这种变换并不触发提交作业，完成作业中间过程处理。</a:t>
            </a:r>
            <a:endParaRPr lang="zh-CN" altLang="en-US" sz="1600"/>
          </a:p>
          <a:p>
            <a:pPr algn="l"/>
            <a:r>
              <a:rPr lang="zh-CN" altLang="en-US" sz="1600"/>
              <a:t>Transformation 操作是延迟计算的，也就是说从一个RDD 转换生成另一个 RDD 的转换操作不是马上执行，需要等到有 Action 操作的时候才会真正触发运算。</a:t>
            </a:r>
            <a:endParaRPr lang="zh-CN" altLang="en-US" sz="1600"/>
          </a:p>
        </p:txBody>
      </p:sp>
      <p:sp>
        <p:nvSpPr>
          <p:cNvPr id="11" name="文本框 10"/>
          <p:cNvSpPr txBox="1"/>
          <p:nvPr/>
        </p:nvSpPr>
        <p:spPr>
          <a:xfrm>
            <a:off x="6025515" y="1957070"/>
            <a:ext cx="5638800" cy="1322070"/>
          </a:xfrm>
          <a:prstGeom prst="rect">
            <a:avLst/>
          </a:prstGeom>
          <a:noFill/>
        </p:spPr>
        <p:txBody>
          <a:bodyPr wrap="square" rtlCol="0" anchor="t">
            <a:spAutoFit/>
          </a:bodyPr>
          <a:p>
            <a:r>
              <a:rPr lang="zh-CN" altLang="en-US" sz="1600"/>
              <a:t>Action 行动算子：这类算子会触发 SparkContext 提交 Job 作业</a:t>
            </a:r>
            <a:endParaRPr lang="zh-CN" altLang="en-US" sz="1600"/>
          </a:p>
          <a:p>
            <a:r>
              <a:rPr lang="zh-CN" altLang="en-US" sz="1600"/>
              <a:t>Action 算子会触发 Spark 提交作业（Job），并将数据输出 Spark系统，并且只有 action 算子触发的时候才会真正执行任务。</a:t>
            </a:r>
            <a:endParaRPr lang="zh-CN" altLang="en-US" sz="1600"/>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106" name="图片 105"/>
          <p:cNvPicPr/>
          <p:nvPr/>
        </p:nvPicPr>
        <p:blipFill>
          <a:blip r:embed="rId13"/>
          <a:stretch>
            <a:fillRect/>
          </a:stretch>
        </p:blipFill>
        <p:spPr>
          <a:xfrm>
            <a:off x="813435" y="2922905"/>
            <a:ext cx="10365105" cy="3385185"/>
          </a:xfrm>
          <a:prstGeom prst="rect">
            <a:avLst/>
          </a:prstGeom>
          <a:noFill/>
          <a:ln w="9525">
            <a:noFill/>
          </a:ln>
        </p:spPr>
      </p:pic>
      <p:pic>
        <p:nvPicPr>
          <p:cNvPr id="107" name="图片 106"/>
          <p:cNvPicPr/>
          <p:nvPr/>
        </p:nvPicPr>
        <p:blipFill>
          <a:blip r:embed="rId14"/>
          <a:stretch>
            <a:fillRect/>
          </a:stretch>
        </p:blipFill>
        <p:spPr>
          <a:xfrm>
            <a:off x="949960" y="1083310"/>
            <a:ext cx="9973310" cy="1770380"/>
          </a:xfrm>
          <a:prstGeom prst="rect">
            <a:avLst/>
          </a:prstGeom>
          <a:noFill/>
          <a:ln w="9525">
            <a:noFill/>
          </a:ln>
        </p:spPr>
      </p:pic>
    </p:spTree>
    <p:custDataLst>
      <p:tags r:id="rId1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1322236" y="2235996"/>
            <a:ext cx="900777" cy="2386008"/>
            <a:chOff x="7833122" y="1628772"/>
            <a:chExt cx="1150144" cy="3046545"/>
          </a:xfrm>
        </p:grpSpPr>
        <p:cxnSp>
          <p:nvCxnSpPr>
            <p:cNvPr id="8" name="直接连接符 7"/>
            <p:cNvCxnSpPr/>
            <p:nvPr>
              <p:custDataLst>
                <p:tags r:id="rId2"/>
              </p:custDataLst>
            </p:nvPr>
          </p:nvCxnSpPr>
          <p:spPr>
            <a:xfrm>
              <a:off x="7833122" y="1628772"/>
              <a:ext cx="1150144"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3"/>
              </p:custDataLst>
            </p:nvPr>
          </p:nvCxnSpPr>
          <p:spPr>
            <a:xfrm>
              <a:off x="7833122" y="4675317"/>
              <a:ext cx="1150144"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custDataLst>
              <p:tags r:id="rId4"/>
            </p:custDataLst>
          </p:nvPr>
        </p:nvGrpSpPr>
        <p:grpSpPr>
          <a:xfrm>
            <a:off x="3397250" y="750570"/>
            <a:ext cx="857250" cy="707390"/>
            <a:chOff x="5450" y="706"/>
            <a:chExt cx="1350" cy="1114"/>
          </a:xfrm>
        </p:grpSpPr>
        <p:sp>
          <p:nvSpPr>
            <p:cNvPr id="15" name="文本框 14"/>
            <p:cNvSpPr txBox="1"/>
            <p:nvPr>
              <p:custDataLst>
                <p:tags r:id="rId5"/>
              </p:custDataLst>
            </p:nvPr>
          </p:nvSpPr>
          <p:spPr>
            <a:xfrm>
              <a:off x="5450" y="706"/>
              <a:ext cx="1350" cy="111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4000" b="0" i="0" u="none" strike="noStrike" kern="1200" cap="none" spc="0" normalizeH="0" noProof="0">
                  <a:ln>
                    <a:noFill/>
                  </a:ln>
                  <a:solidFill>
                    <a:schemeClr val="tx1">
                      <a:lumMod val="85000"/>
                      <a:lumOff val="15000"/>
                    </a:schemeClr>
                  </a:solidFill>
                  <a:effectLst/>
                  <a:uLnTx/>
                  <a:uFillTx/>
                  <a:latin typeface="Arial" panose="020B0604020202020204" pitchFamily="34" charset="0"/>
                  <a:ea typeface="微软雅黑" panose="020B0503020204020204" charset="-122"/>
                </a:rPr>
                <a:t>1</a:t>
              </a:r>
              <a:endParaRPr kumimoji="0" lang="zh-CN" altLang="en-US" sz="4000" b="0" i="0" u="none" strike="noStrike" kern="1200" cap="none" spc="0" normalizeH="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endParaRPr>
            </a:p>
          </p:txBody>
        </p:sp>
        <p:sp>
          <p:nvSpPr>
            <p:cNvPr id="14" name="椭圆 13"/>
            <p:cNvSpPr/>
            <p:nvPr>
              <p:custDataLst>
                <p:tags r:id="rId6"/>
              </p:custDataLst>
            </p:nvPr>
          </p:nvSpPr>
          <p:spPr>
            <a:xfrm>
              <a:off x="5570" y="708"/>
              <a:ext cx="1111" cy="11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16" name="TextBox 25"/>
          <p:cNvSpPr txBox="1"/>
          <p:nvPr>
            <p:custDataLst>
              <p:tags r:id="rId7"/>
            </p:custDataLst>
          </p:nvPr>
        </p:nvSpPr>
        <p:spPr>
          <a:xfrm flipH="1">
            <a:off x="4254500" y="842645"/>
            <a:ext cx="3021330" cy="523240"/>
          </a:xfrm>
          <a:prstGeom prst="rect">
            <a:avLst/>
          </a:prstGeom>
          <a:noFill/>
        </p:spPr>
        <p:txBody>
          <a:bodyPr wrap="square" rtlCol="0">
            <a:noAutofit/>
            <a:scene3d>
              <a:camera prst="orthographicFront"/>
              <a:lightRig rig="threePt" dir="t"/>
            </a:scene3d>
          </a:bodyPr>
          <a:lstStyle/>
          <a:p>
            <a:pPr marL="0" marR="0" lvl="0" indent="0" algn="ctr" defTabSz="914400" rtl="0" fontAlgn="base">
              <a:lnSpc>
                <a:spcPct val="100000"/>
              </a:lnSpc>
              <a:spcBef>
                <a:spcPts val="0"/>
              </a:spcBef>
              <a:spcAft>
                <a:spcPts val="0"/>
              </a:spcAft>
              <a:buClrTx/>
              <a:buSzTx/>
              <a:buFontTx/>
              <a:buNone/>
            </a:pPr>
            <a:r>
              <a:rPr lang="en-US" sz="2400" b="1" noProof="1">
                <a:solidFill>
                  <a:schemeClr val="tx1">
                    <a:lumMod val="85000"/>
                    <a:lumOff val="15000"/>
                  </a:schemeClr>
                </a:solidFill>
                <a:latin typeface="+mn-ea"/>
                <a:cs typeface="+mn-ea"/>
                <a:sym typeface="微软雅黑" panose="020B0503020204020204" charset="-122"/>
              </a:rPr>
              <a:t>spark</a:t>
            </a:r>
            <a:r>
              <a:rPr lang="zh-CN" altLang="en-US" sz="2400" b="1" noProof="1">
                <a:solidFill>
                  <a:schemeClr val="tx1">
                    <a:lumMod val="85000"/>
                    <a:lumOff val="15000"/>
                  </a:schemeClr>
                </a:solidFill>
                <a:latin typeface="+mn-ea"/>
                <a:cs typeface="+mn-ea"/>
                <a:sym typeface="微软雅黑" panose="020B0503020204020204" charset="-122"/>
              </a:rPr>
              <a:t>生态圈</a:t>
            </a:r>
            <a:endParaRPr lang="zh-CN" altLang="en-US" sz="2400" b="1" noProof="1">
              <a:solidFill>
                <a:schemeClr val="tx1">
                  <a:lumMod val="85000"/>
                  <a:lumOff val="15000"/>
                </a:schemeClr>
              </a:solidFill>
              <a:latin typeface="+mn-ea"/>
              <a:cs typeface="+mn-ea"/>
              <a:sym typeface="微软雅黑" panose="020B0503020204020204" charset="-122"/>
            </a:endParaRPr>
          </a:p>
        </p:txBody>
      </p:sp>
      <p:grpSp>
        <p:nvGrpSpPr>
          <p:cNvPr id="4" name="组合 3"/>
          <p:cNvGrpSpPr/>
          <p:nvPr>
            <p:custDataLst>
              <p:tags r:id="rId8"/>
            </p:custDataLst>
          </p:nvPr>
        </p:nvGrpSpPr>
        <p:grpSpPr>
          <a:xfrm>
            <a:off x="3397250" y="2269490"/>
            <a:ext cx="857250" cy="707390"/>
            <a:chOff x="5450" y="2610"/>
            <a:chExt cx="1350" cy="1114"/>
          </a:xfrm>
        </p:grpSpPr>
        <p:sp>
          <p:nvSpPr>
            <p:cNvPr id="18" name="文本框 17"/>
            <p:cNvSpPr txBox="1"/>
            <p:nvPr>
              <p:custDataLst>
                <p:tags r:id="rId9"/>
              </p:custDataLst>
            </p:nvPr>
          </p:nvSpPr>
          <p:spPr>
            <a:xfrm>
              <a:off x="5450" y="2610"/>
              <a:ext cx="1350" cy="111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4000" b="0" i="0" u="none" strike="noStrike" kern="1200" cap="none" spc="0" normalizeH="0" noProof="0">
                  <a:ln>
                    <a:noFill/>
                  </a:ln>
                  <a:solidFill>
                    <a:schemeClr val="tx1">
                      <a:lumMod val="85000"/>
                      <a:lumOff val="15000"/>
                    </a:schemeClr>
                  </a:solidFill>
                  <a:effectLst/>
                  <a:uLnTx/>
                  <a:uFillTx/>
                  <a:latin typeface="Arial" panose="020B0604020202020204" pitchFamily="34" charset="0"/>
                  <a:ea typeface="微软雅黑" panose="020B0503020204020204" charset="-122"/>
                </a:rPr>
                <a:t>2</a:t>
              </a:r>
              <a:endParaRPr kumimoji="0" lang="zh-CN" altLang="en-US" sz="4000" b="0" i="0" u="none" strike="noStrike" kern="1200" cap="none" spc="0" normalizeH="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endParaRPr>
            </a:p>
          </p:txBody>
        </p:sp>
        <p:sp>
          <p:nvSpPr>
            <p:cNvPr id="17" name="椭圆 16"/>
            <p:cNvSpPr/>
            <p:nvPr>
              <p:custDataLst>
                <p:tags r:id="rId10"/>
              </p:custDataLst>
            </p:nvPr>
          </p:nvSpPr>
          <p:spPr>
            <a:xfrm>
              <a:off x="5570" y="2612"/>
              <a:ext cx="1111" cy="11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19" name="TextBox 25"/>
          <p:cNvSpPr txBox="1"/>
          <p:nvPr>
            <p:custDataLst>
              <p:tags r:id="rId11"/>
            </p:custDataLst>
          </p:nvPr>
        </p:nvSpPr>
        <p:spPr>
          <a:xfrm flipH="1">
            <a:off x="4254500" y="2362200"/>
            <a:ext cx="3021330" cy="522605"/>
          </a:xfrm>
          <a:prstGeom prst="rect">
            <a:avLst/>
          </a:prstGeom>
          <a:noFill/>
        </p:spPr>
        <p:txBody>
          <a:bodyPr wrap="square" rtlCol="0">
            <a:normAutofit fontScale="90000"/>
            <a:scene3d>
              <a:camera prst="orthographicFront"/>
              <a:lightRig rig="threePt" dir="t"/>
            </a:scene3d>
          </a:bodyPr>
          <a:lstStyle/>
          <a:p>
            <a:pPr marL="0" marR="0" lvl="0" algn="ctr" defTabSz="914400" rtl="0" fontAlgn="base">
              <a:lnSpc>
                <a:spcPct val="100000"/>
              </a:lnSpc>
              <a:spcBef>
                <a:spcPts val="0"/>
              </a:spcBef>
              <a:spcAft>
                <a:spcPts val="0"/>
              </a:spcAft>
              <a:buClrTx/>
              <a:buSzTx/>
              <a:buFontTx/>
              <a:buNone/>
            </a:pPr>
            <a:r>
              <a:rPr lang="zh-CN" altLang="en-US" sz="2700"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s</a:t>
            </a:r>
            <a:r>
              <a:rPr lang="en-US" sz="2700"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park运行架构</a:t>
            </a:r>
            <a:endParaRPr lang="en-US" sz="2700"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 name="组合 4"/>
          <p:cNvGrpSpPr/>
          <p:nvPr>
            <p:custDataLst>
              <p:tags r:id="rId12"/>
            </p:custDataLst>
          </p:nvPr>
        </p:nvGrpSpPr>
        <p:grpSpPr>
          <a:xfrm>
            <a:off x="3397250" y="3788410"/>
            <a:ext cx="857250" cy="707390"/>
            <a:chOff x="5450" y="4515"/>
            <a:chExt cx="1350" cy="1114"/>
          </a:xfrm>
        </p:grpSpPr>
        <p:sp>
          <p:nvSpPr>
            <p:cNvPr id="21" name="文本框 20"/>
            <p:cNvSpPr txBox="1"/>
            <p:nvPr>
              <p:custDataLst>
                <p:tags r:id="rId13"/>
              </p:custDataLst>
            </p:nvPr>
          </p:nvSpPr>
          <p:spPr>
            <a:xfrm>
              <a:off x="5450" y="4515"/>
              <a:ext cx="1350" cy="111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4000" b="0" i="0" u="none" strike="noStrike" kern="1200" cap="none" spc="0" normalizeH="0" noProof="0">
                  <a:ln>
                    <a:noFill/>
                  </a:ln>
                  <a:solidFill>
                    <a:schemeClr val="tx1">
                      <a:lumMod val="85000"/>
                      <a:lumOff val="15000"/>
                    </a:schemeClr>
                  </a:solidFill>
                  <a:effectLst/>
                  <a:uLnTx/>
                  <a:uFillTx/>
                  <a:latin typeface="Arial" panose="020B0604020202020204" pitchFamily="34" charset="0"/>
                  <a:ea typeface="微软雅黑" panose="020B0503020204020204" charset="-122"/>
                </a:rPr>
                <a:t>3</a:t>
              </a:r>
              <a:endParaRPr kumimoji="0" lang="zh-CN" altLang="en-US" sz="4000" b="0" i="0" u="none" strike="noStrike" kern="1200" cap="none" spc="0" normalizeH="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endParaRPr>
            </a:p>
          </p:txBody>
        </p:sp>
        <p:sp>
          <p:nvSpPr>
            <p:cNvPr id="20" name="椭圆 19"/>
            <p:cNvSpPr/>
            <p:nvPr>
              <p:custDataLst>
                <p:tags r:id="rId14"/>
              </p:custDataLst>
            </p:nvPr>
          </p:nvSpPr>
          <p:spPr>
            <a:xfrm>
              <a:off x="5570" y="4517"/>
              <a:ext cx="1111" cy="11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22" name="TextBox 25"/>
          <p:cNvSpPr txBox="1"/>
          <p:nvPr>
            <p:custDataLst>
              <p:tags r:id="rId15"/>
            </p:custDataLst>
          </p:nvPr>
        </p:nvSpPr>
        <p:spPr>
          <a:xfrm flipH="1">
            <a:off x="4359275" y="3881120"/>
            <a:ext cx="3021330" cy="522605"/>
          </a:xfrm>
          <a:prstGeom prst="rect">
            <a:avLst/>
          </a:prstGeom>
          <a:noFill/>
        </p:spPr>
        <p:txBody>
          <a:bodyPr wrap="square" rtlCol="0">
            <a:normAutofit lnSpcReduction="10000"/>
            <a:scene3d>
              <a:camera prst="orthographicFront"/>
              <a:lightRig rig="threePt" dir="t"/>
            </a:scene3d>
          </a:bodyPr>
          <a:lstStyle/>
          <a:p>
            <a:pPr marL="0" marR="0" lvl="0" indent="0" algn="dist" defTabSz="914400" rtl="0" eaLnBrk="1" fontAlgn="base" latinLnBrk="0" hangingPunct="1">
              <a:lnSpc>
                <a:spcPct val="100000"/>
              </a:lnSpc>
              <a:spcBef>
                <a:spcPts val="0"/>
              </a:spcBef>
              <a:spcAft>
                <a:spcPts val="0"/>
              </a:spcAft>
              <a:buClrTx/>
              <a:buSzTx/>
              <a:buFontTx/>
              <a:buNone/>
            </a:pPr>
            <a:r>
              <a:rPr 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spark</a:t>
            </a:r>
            <a:r>
              <a:rPr lang="zh-CN" alt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部署模式</a:t>
            </a:r>
            <a:endParaRPr lang="zh-CN" alt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 name="组合 5"/>
          <p:cNvGrpSpPr/>
          <p:nvPr>
            <p:custDataLst>
              <p:tags r:id="rId16"/>
            </p:custDataLst>
          </p:nvPr>
        </p:nvGrpSpPr>
        <p:grpSpPr>
          <a:xfrm>
            <a:off x="3397250" y="5307330"/>
            <a:ext cx="857250" cy="707390"/>
            <a:chOff x="5450" y="6419"/>
            <a:chExt cx="1350" cy="1114"/>
          </a:xfrm>
        </p:grpSpPr>
        <p:sp>
          <p:nvSpPr>
            <p:cNvPr id="24" name="文本框 23"/>
            <p:cNvSpPr txBox="1"/>
            <p:nvPr>
              <p:custDataLst>
                <p:tags r:id="rId17"/>
              </p:custDataLst>
            </p:nvPr>
          </p:nvSpPr>
          <p:spPr>
            <a:xfrm>
              <a:off x="5450" y="6419"/>
              <a:ext cx="1350" cy="1115"/>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4000" b="0" i="0" u="none" strike="noStrike" kern="1200" cap="none" spc="0" normalizeH="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rPr>
                <a:t>4</a:t>
              </a:r>
              <a:endParaRPr kumimoji="0" lang="zh-CN" altLang="en-US" sz="4000" b="0" i="0" u="none" strike="noStrike" kern="1200" cap="none" spc="0" normalizeH="0" noProof="0" dirty="0">
                <a:ln>
                  <a:noFill/>
                </a:ln>
                <a:solidFill>
                  <a:schemeClr val="tx1">
                    <a:lumMod val="85000"/>
                    <a:lumOff val="15000"/>
                  </a:schemeClr>
                </a:solidFill>
                <a:effectLst/>
                <a:uLnTx/>
                <a:uFillTx/>
                <a:latin typeface="Arial" panose="020B0604020202020204" pitchFamily="34" charset="0"/>
                <a:ea typeface="微软雅黑" panose="020B0503020204020204" charset="-122"/>
              </a:endParaRPr>
            </a:p>
          </p:txBody>
        </p:sp>
        <p:sp>
          <p:nvSpPr>
            <p:cNvPr id="23" name="椭圆 22"/>
            <p:cNvSpPr/>
            <p:nvPr>
              <p:custDataLst>
                <p:tags r:id="rId18"/>
              </p:custDataLst>
            </p:nvPr>
          </p:nvSpPr>
          <p:spPr>
            <a:xfrm>
              <a:off x="5570" y="6421"/>
              <a:ext cx="1111" cy="111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25" name="TextBox 25"/>
          <p:cNvSpPr txBox="1"/>
          <p:nvPr>
            <p:custDataLst>
              <p:tags r:id="rId19"/>
            </p:custDataLst>
          </p:nvPr>
        </p:nvSpPr>
        <p:spPr>
          <a:xfrm flipH="1">
            <a:off x="4359275" y="5400040"/>
            <a:ext cx="3021330" cy="522605"/>
          </a:xfrm>
          <a:prstGeom prst="rect">
            <a:avLst/>
          </a:prstGeom>
          <a:noFill/>
        </p:spPr>
        <p:txBody>
          <a:bodyPr wrap="square" rtlCol="0">
            <a:normAutofit lnSpcReduction="10000"/>
            <a:scene3d>
              <a:camera prst="orthographicFront"/>
              <a:lightRig rig="threePt" dir="t"/>
            </a:scene3d>
          </a:bodyPr>
          <a:lstStyle/>
          <a:p>
            <a:pPr marL="0" marR="0" lvl="0" indent="0" algn="dist" defTabSz="914400" rtl="0" eaLnBrk="1" fontAlgn="base" latinLnBrk="0" hangingPunct="1">
              <a:lnSpc>
                <a:spcPct val="100000"/>
              </a:lnSpc>
              <a:spcBef>
                <a:spcPts val="0"/>
              </a:spcBef>
              <a:spcAft>
                <a:spcPts val="0"/>
              </a:spcAft>
              <a:buClrTx/>
              <a:buSzTx/>
              <a:buFontTx/>
              <a:buNone/>
            </a:pPr>
            <a:r>
              <a:rPr 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spark</a:t>
            </a:r>
            <a:r>
              <a:rPr lang="zh-CN" alt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核心概念</a:t>
            </a:r>
            <a:endParaRPr lang="zh-CN" altLang="en-US" sz="2665" b="1" noProof="1">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custDataLst>
              <p:tags r:id="rId20"/>
            </p:custDataLst>
          </p:nvPr>
        </p:nvSpPr>
        <p:spPr>
          <a:xfrm>
            <a:off x="989965" y="2235835"/>
            <a:ext cx="1450340" cy="2386965"/>
          </a:xfrm>
          <a:prstGeom prst="rect">
            <a:avLst/>
          </a:prstGeom>
          <a:noFill/>
        </p:spPr>
        <p:txBody>
          <a:bodyPr vert="eaVert" wrap="square" rtlCol="0" anchor="ctr" anchorCtr="0">
            <a:normAutofit/>
          </a:bodyPr>
          <a:lstStyle/>
          <a:p>
            <a:pPr algn="ctr"/>
            <a:r>
              <a:rPr lang="zh-CN" altLang="en-US" sz="7200">
                <a:solidFill>
                  <a:schemeClr val="tx1"/>
                </a:solidFill>
                <a:uFillTx/>
                <a:latin typeface="Arial" panose="020B0604020202020204" pitchFamily="34" charset="0"/>
                <a:ea typeface="汉仪旗黑-85S" panose="00020600040101010101" pitchFamily="18" charset="-122"/>
              </a:rPr>
              <a:t>目录</a:t>
            </a:r>
            <a:endParaRPr lang="zh-CN" altLang="en-US" sz="7200">
              <a:solidFill>
                <a:schemeClr val="tx1"/>
              </a:solidFill>
              <a:uFillTx/>
              <a:latin typeface="Arial" panose="020B0604020202020204" pitchFamily="34" charset="0"/>
              <a:ea typeface="汉仪旗黑-85S" panose="00020600040101010101" pitchFamily="18" charset="-122"/>
            </a:endParaRPr>
          </a:p>
        </p:txBody>
      </p:sp>
    </p:spTree>
    <p:custDataLst>
      <p:tags r:id="rId2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3357880" y="2967355"/>
            <a:ext cx="5475605" cy="1151255"/>
          </a:xfrm>
        </p:spPr>
        <p:txBody>
          <a:bodyPr>
            <a:normAutofit fontScale="90000"/>
          </a:bodyPr>
          <a:lstStyle/>
          <a:p>
            <a:r>
              <a:rPr lang="en-US" altLang="zh-CN" dirty="0">
                <a:latin typeface="微软雅黑" panose="020B0503020204020204" charset="-122"/>
                <a:ea typeface="微软雅黑" panose="020B0503020204020204" charset="-122"/>
                <a:cs typeface="微软雅黑" panose="020B0503020204020204" charset="-122"/>
                <a:sym typeface="+mn-ea"/>
              </a:rPr>
              <a:t>1.spark</a:t>
            </a:r>
            <a:r>
              <a:rPr lang="zh-CN" altLang="en-US" dirty="0">
                <a:latin typeface="微软雅黑" panose="020B0503020204020204" charset="-122"/>
                <a:ea typeface="微软雅黑" panose="020B0503020204020204" charset="-122"/>
                <a:cs typeface="微软雅黑" panose="020B0503020204020204" charset="-122"/>
                <a:sym typeface="+mn-ea"/>
              </a:rPr>
              <a:t>生态圈</a:t>
            </a:r>
            <a:br>
              <a:rPr lang="zh-CN" altLang="en-US" dirty="0">
                <a:solidFill>
                  <a:schemeClr val="tx1">
                    <a:lumMod val="85000"/>
                    <a:lumOff val="15000"/>
                  </a:schemeClr>
                </a:solidFill>
                <a:uFillTx/>
                <a:latin typeface="微软雅黑" panose="020B0503020204020204" charset="-122"/>
                <a:ea typeface="微软雅黑" panose="020B0503020204020204" charset="-122"/>
                <a:cs typeface="微软雅黑" panose="020B0503020204020204" charset="-122"/>
              </a:rPr>
            </a:b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539750" y="642620"/>
            <a:ext cx="9645015" cy="5207000"/>
          </a:xfrm>
          <a:prstGeom prst="rect">
            <a:avLst/>
          </a:prstGeom>
          <a:noFill/>
          <a:ln w="9525">
            <a:noFill/>
          </a:ln>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custDataLst>
              <p:tags r:id="rId1"/>
            </p:custDataLst>
          </p:nvPr>
        </p:nvSpPr>
        <p:spPr>
          <a:xfrm>
            <a:off x="3747770" y="2725420"/>
            <a:ext cx="5024755" cy="840740"/>
          </a:xfrm>
          <a:prstGeom prst="rect">
            <a:avLst/>
          </a:prstGeom>
        </p:spPr>
        <p:txBody>
          <a:bodyPr vert="horz" wrap="square" lIns="90000" tIns="46800" rIns="90000" bIns="46800" rtlCol="0" anchor="b" anchorCtr="0">
            <a:noAutofit/>
          </a:bodyPr>
          <a:lstStyle>
            <a:lvl1pPr algn="ctr" defTabSz="914400" rtl="0" eaLnBrk="1" fontAlgn="auto" latinLnBrk="0" hangingPunct="1">
              <a:lnSpc>
                <a:spcPct val="100000"/>
              </a:lnSpc>
              <a:spcBef>
                <a:spcPct val="0"/>
              </a:spcBef>
              <a:buNone/>
              <a:defRPr sz="4400" b="1" u="none" strike="noStrike" kern="1200" cap="none" spc="600" normalizeH="0" baseline="0">
                <a:solidFill>
                  <a:schemeClr val="bg1"/>
                </a:solidFill>
                <a:uFillTx/>
                <a:latin typeface="Arial" panose="020B0604020202020204" pitchFamily="34" charset="0"/>
                <a:ea typeface="汉仪旗黑-85S" panose="00020600040101010101" pitchFamily="18" charset="-122"/>
                <a:cs typeface="+mj-cs"/>
              </a:defRPr>
            </a:lvl1pPr>
          </a:lstStyle>
          <a:p>
            <a:r>
              <a:rPr lang="en-US" altLang="zh-CN" sz="3600" dirty="0">
                <a:solidFill>
                  <a:schemeClr val="tx1"/>
                </a:solidFill>
                <a:uFillTx/>
                <a:latin typeface="微软雅黑" panose="020B0503020204020204" charset="-122"/>
                <a:ea typeface="微软雅黑" panose="020B0503020204020204" charset="-122"/>
                <a:cs typeface="微软雅黑" panose="020B0503020204020204" charset="-122"/>
              </a:rPr>
              <a:t>2.</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spark</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rPr>
              <a:t>运行架构</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2966085" y="1810385"/>
            <a:ext cx="3823970" cy="2536825"/>
          </a:xfrm>
          <a:prstGeom prst="rect">
            <a:avLst/>
          </a:prstGeom>
          <a:noFill/>
          <a:ln w="9525">
            <a:noFill/>
          </a:ln>
        </p:spPr>
      </p:pic>
      <p:pic>
        <p:nvPicPr>
          <p:cNvPr id="2" name="图片 1"/>
          <p:cNvPicPr>
            <a:picLocks noChangeAspect="1"/>
          </p:cNvPicPr>
          <p:nvPr>
            <p:custDataLst>
              <p:tags r:id="rId2"/>
            </p:custDataLst>
          </p:nvPr>
        </p:nvPicPr>
        <p:blipFill>
          <a:blip r:embed="rId3"/>
          <a:stretch>
            <a:fillRect/>
          </a:stretch>
        </p:blipFill>
        <p:spPr>
          <a:xfrm>
            <a:off x="268605" y="263525"/>
            <a:ext cx="6073775" cy="6331585"/>
          </a:xfrm>
          <a:prstGeom prst="rect">
            <a:avLst/>
          </a:prstGeom>
        </p:spPr>
      </p:pic>
      <p:pic>
        <p:nvPicPr>
          <p:cNvPr id="3" name="图片 2"/>
          <p:cNvPicPr>
            <a:picLocks noChangeAspect="1"/>
          </p:cNvPicPr>
          <p:nvPr/>
        </p:nvPicPr>
        <p:blipFill>
          <a:blip r:embed="rId4"/>
          <a:stretch>
            <a:fillRect/>
          </a:stretch>
        </p:blipFill>
        <p:spPr>
          <a:xfrm>
            <a:off x="6342380" y="263525"/>
            <a:ext cx="5570855" cy="633095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custDataLst>
              <p:tags r:id="rId1"/>
            </p:custDataLst>
          </p:nvPr>
        </p:nvSpPr>
        <p:spPr>
          <a:xfrm>
            <a:off x="3747770" y="2725420"/>
            <a:ext cx="5024755" cy="840740"/>
          </a:xfrm>
          <a:prstGeom prst="rect">
            <a:avLst/>
          </a:prstGeom>
        </p:spPr>
        <p:txBody>
          <a:bodyPr vert="horz" wrap="square" lIns="90000" tIns="46800" rIns="90000" bIns="46800" rtlCol="0" anchor="b" anchorCtr="0">
            <a:noAutofit/>
          </a:bodyPr>
          <a:lstStyle>
            <a:lvl1pPr algn="ctr" defTabSz="914400" rtl="0" eaLnBrk="1" fontAlgn="auto" latinLnBrk="0" hangingPunct="1">
              <a:lnSpc>
                <a:spcPct val="100000"/>
              </a:lnSpc>
              <a:spcBef>
                <a:spcPct val="0"/>
              </a:spcBef>
              <a:buNone/>
              <a:defRPr sz="4400" b="1" u="none" strike="noStrike" kern="1200" cap="none" spc="600" normalizeH="0" baseline="0">
                <a:solidFill>
                  <a:schemeClr val="bg1"/>
                </a:solidFill>
                <a:uFillTx/>
                <a:latin typeface="Arial" panose="020B0604020202020204" pitchFamily="34" charset="0"/>
                <a:ea typeface="汉仪旗黑-85S" panose="00020600040101010101" pitchFamily="18" charset="-122"/>
                <a:cs typeface="+mj-cs"/>
              </a:defRPr>
            </a:lvl1pPr>
          </a:lstStyle>
          <a:p>
            <a:r>
              <a:rPr lang="en-US" altLang="zh-CN" sz="3600" dirty="0">
                <a:solidFill>
                  <a:schemeClr val="tx1"/>
                </a:solidFill>
                <a:uFillTx/>
                <a:latin typeface="微软雅黑" panose="020B0503020204020204" charset="-122"/>
                <a:ea typeface="微软雅黑" panose="020B0503020204020204" charset="-122"/>
                <a:cs typeface="微软雅黑" panose="020B0503020204020204" charset="-122"/>
              </a:rPr>
              <a:t>3.</a:t>
            </a:r>
            <a:r>
              <a:rPr lang="en-US" altLang="zh-CN" sz="3600" dirty="0">
                <a:solidFill>
                  <a:schemeClr val="tx1"/>
                </a:solidFill>
                <a:latin typeface="微软雅黑" panose="020B0503020204020204" charset="-122"/>
                <a:ea typeface="微软雅黑" panose="020B0503020204020204" charset="-122"/>
                <a:cs typeface="微软雅黑" panose="020B0503020204020204" charset="-122"/>
                <a:sym typeface="+mn-ea"/>
              </a:rPr>
              <a:t>spark</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rPr>
              <a:t>部署</a:t>
            </a:r>
            <a:r>
              <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rPr>
              <a:t>模式</a:t>
            </a:r>
            <a:endParaRPr lang="zh-CN" altLang="en-US" sz="36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549047" y="434723"/>
            <a:ext cx="11306816" cy="6163081"/>
          </a:xfrm>
          <a:prstGeom prst="rect">
            <a:avLst/>
          </a:prstGeom>
          <a:noFill/>
          <a:ln w="41275" cmpd="sng">
            <a:solidFill>
              <a:srgbClr val="FFBD00"/>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6" name="矩形 5"/>
          <p:cNvSpPr/>
          <p:nvPr>
            <p:custDataLst>
              <p:tags r:id="rId2"/>
            </p:custDataLst>
          </p:nvPr>
        </p:nvSpPr>
        <p:spPr>
          <a:xfrm>
            <a:off x="357458" y="282323"/>
            <a:ext cx="11306816" cy="6163081"/>
          </a:xfrm>
          <a:prstGeom prst="rect">
            <a:avLst/>
          </a:prstGeom>
          <a:noFill/>
          <a:ln w="12700">
            <a:solidFill>
              <a:srgbClr val="4700E4"/>
            </a:solid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7" name="矩形 16"/>
          <p:cNvSpPr/>
          <p:nvPr>
            <p:custDataLst>
              <p:tags r:id="rId3"/>
            </p:custDataLst>
          </p:nvPr>
        </p:nvSpPr>
        <p:spPr>
          <a:xfrm rot="10800000">
            <a:off x="23720" y="0"/>
            <a:ext cx="1229850" cy="1156138"/>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矩形 6"/>
          <p:cNvSpPr/>
          <p:nvPr>
            <p:custDataLst>
              <p:tags r:id="rId4"/>
            </p:custDataLst>
          </p:nvPr>
        </p:nvSpPr>
        <p:spPr>
          <a:xfrm rot="10800000">
            <a:off x="10763238" y="5419777"/>
            <a:ext cx="1229850" cy="1330427"/>
          </a:xfrm>
          <a:prstGeom prst="rect">
            <a:avLst/>
          </a:prstGeom>
          <a:solidFill>
            <a:srgbClr val="FFFFFF"/>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kumimoji="1" lang="zh-CN" altLang="en-US" sz="1600" b="1">
              <a:solidFill>
                <a:srgbClr val="FFFFFF"/>
              </a:solidFill>
              <a:latin typeface="+mn-ea"/>
            </a:endParaRPr>
          </a:p>
        </p:txBody>
      </p:sp>
      <p:grpSp>
        <p:nvGrpSpPr>
          <p:cNvPr id="8" name="组合 7"/>
          <p:cNvGrpSpPr>
            <a:grpSpLocks noChangeAspect="1"/>
          </p:cNvGrpSpPr>
          <p:nvPr>
            <p:custDataLst>
              <p:tags r:id="rId5"/>
            </p:custDataLst>
          </p:nvPr>
        </p:nvGrpSpPr>
        <p:grpSpPr>
          <a:xfrm>
            <a:off x="279056" y="195409"/>
            <a:ext cx="937883" cy="818399"/>
            <a:chOff x="1168400" y="1347856"/>
            <a:chExt cx="723913" cy="631688"/>
          </a:xfrm>
          <a:solidFill>
            <a:srgbClr val="FFBD00"/>
          </a:solidFill>
        </p:grpSpPr>
        <p:sp>
          <p:nvSpPr>
            <p:cNvPr id="9" name="任意多边形: 形状 8"/>
            <p:cNvSpPr>
              <a:spLocks noChangeAspect="1"/>
            </p:cNvSpPr>
            <p:nvPr>
              <p:custDataLst>
                <p:tags r:id="rId6"/>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0" name="任意多边形: 形状 9"/>
            <p:cNvSpPr>
              <a:spLocks noChangeAspect="1"/>
            </p:cNvSpPr>
            <p:nvPr>
              <p:custDataLst>
                <p:tags r:id="rId7"/>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FFBD00"/>
            </a:solidFill>
            <a:ln>
              <a:solidFill>
                <a:srgbClr val="FFBD00"/>
              </a:solid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grpSp>
        <p:nvGrpSpPr>
          <p:cNvPr id="14" name="组合 13"/>
          <p:cNvGrpSpPr>
            <a:grpSpLocks noChangeAspect="1"/>
          </p:cNvGrpSpPr>
          <p:nvPr>
            <p:custDataLst>
              <p:tags r:id="rId8"/>
            </p:custDataLst>
          </p:nvPr>
        </p:nvGrpSpPr>
        <p:grpSpPr>
          <a:xfrm rot="10800000">
            <a:off x="10923371" y="5585925"/>
            <a:ext cx="829457" cy="723786"/>
            <a:chOff x="1168400" y="1347856"/>
            <a:chExt cx="723913" cy="631688"/>
          </a:xfrm>
          <a:solidFill>
            <a:srgbClr val="4700E4"/>
          </a:solidFill>
        </p:grpSpPr>
        <p:sp>
          <p:nvSpPr>
            <p:cNvPr id="15" name="任意多边形: 形状 14"/>
            <p:cNvSpPr>
              <a:spLocks noChangeAspect="1"/>
            </p:cNvSpPr>
            <p:nvPr>
              <p:custDataLst>
                <p:tags r:id="rId9"/>
              </p:custDataLst>
            </p:nvPr>
          </p:nvSpPr>
          <p:spPr>
            <a:xfrm>
              <a:off x="1168400"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sp>
          <p:nvSpPr>
            <p:cNvPr id="16" name="任意多边形: 形状 15"/>
            <p:cNvSpPr>
              <a:spLocks noChangeAspect="1"/>
            </p:cNvSpPr>
            <p:nvPr>
              <p:custDataLst>
                <p:tags r:id="rId10"/>
              </p:custDataLst>
            </p:nvPr>
          </p:nvSpPr>
          <p:spPr>
            <a:xfrm>
              <a:off x="1581018" y="1347856"/>
              <a:ext cx="311295" cy="631688"/>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wrap="square" rtlCol="0" anchor="ctr">
              <a:noAutofit/>
            </a:bodyPr>
            <a:lstStyle/>
            <a:p>
              <a:pPr algn="ctr"/>
              <a:endParaRPr lang="zh-CN" altLang="en-US"/>
            </a:p>
          </p:txBody>
        </p:sp>
      </p:grpSp>
      <p:sp>
        <p:nvSpPr>
          <p:cNvPr id="18" name="椭圆 17"/>
          <p:cNvSpPr/>
          <p:nvPr>
            <p:custDataLst>
              <p:tags r:id="rId11"/>
            </p:custDataLst>
          </p:nvPr>
        </p:nvSpPr>
        <p:spPr>
          <a:xfrm>
            <a:off x="10497185" y="1088390"/>
            <a:ext cx="266065" cy="266065"/>
          </a:xfrm>
          <a:prstGeom prst="ellipse">
            <a:avLst/>
          </a:prstGeom>
          <a:solidFill>
            <a:srgbClr val="FFBD00"/>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sp>
        <p:nvSpPr>
          <p:cNvPr id="21" name="椭圆 20"/>
          <p:cNvSpPr/>
          <p:nvPr>
            <p:custDataLst>
              <p:tags r:id="rId12"/>
            </p:custDataLst>
          </p:nvPr>
        </p:nvSpPr>
        <p:spPr>
          <a:xfrm>
            <a:off x="11009630" y="701675"/>
            <a:ext cx="386715" cy="386715"/>
          </a:xfrm>
          <a:prstGeom prst="ellipse">
            <a:avLst/>
          </a:prstGeom>
          <a:solidFill>
            <a:srgbClr val="4700E4"/>
          </a:solidFill>
          <a:ln>
            <a:noFill/>
          </a:ln>
        </p:spPr>
        <p:style>
          <a:lnRef idx="2">
            <a:srgbClr val="FFBD00">
              <a:shade val="50000"/>
            </a:srgbClr>
          </a:lnRef>
          <a:fillRef idx="1">
            <a:srgbClr val="FFBD00"/>
          </a:fillRef>
          <a:effectRef idx="0">
            <a:srgbClr val="FFBD00"/>
          </a:effectRef>
          <a:fontRef idx="minor">
            <a:srgbClr val="FFFFFF"/>
          </a:fontRef>
        </p:style>
        <p:txBody>
          <a:bodyPr rtlCol="0" anchor="ctr"/>
          <a:lstStyle/>
          <a:p>
            <a:pPr algn="ctr"/>
            <a:endParaRPr lang="zh-CN" altLang="en-US"/>
          </a:p>
        </p:txBody>
      </p:sp>
      <p:pic>
        <p:nvPicPr>
          <p:cNvPr id="4" name="图片 3"/>
          <p:cNvPicPr>
            <a:picLocks noChangeAspect="1"/>
          </p:cNvPicPr>
          <p:nvPr/>
        </p:nvPicPr>
        <p:blipFill>
          <a:blip r:embed="rId13"/>
          <a:stretch>
            <a:fillRect/>
          </a:stretch>
        </p:blipFill>
        <p:spPr>
          <a:xfrm>
            <a:off x="733425" y="1461770"/>
            <a:ext cx="10339070" cy="4086225"/>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580" y="45720"/>
            <a:ext cx="5539105" cy="6650355"/>
          </a:xfrm>
          <a:prstGeom prst="rect">
            <a:avLst/>
          </a:prstGeom>
        </p:spPr>
      </p:pic>
      <p:pic>
        <p:nvPicPr>
          <p:cNvPr id="103" name="图片 102"/>
          <p:cNvPicPr/>
          <p:nvPr/>
        </p:nvPicPr>
        <p:blipFill>
          <a:blip r:embed="rId2"/>
          <a:stretch>
            <a:fillRect/>
          </a:stretch>
        </p:blipFill>
        <p:spPr>
          <a:xfrm>
            <a:off x="5554345" y="0"/>
            <a:ext cx="6360160" cy="2963545"/>
          </a:xfrm>
          <a:prstGeom prst="rect">
            <a:avLst/>
          </a:prstGeom>
          <a:noFill/>
          <a:ln w="9525">
            <a:noFill/>
          </a:ln>
        </p:spPr>
      </p:pic>
      <p:pic>
        <p:nvPicPr>
          <p:cNvPr id="104" name="图片 103"/>
          <p:cNvPicPr/>
          <p:nvPr/>
        </p:nvPicPr>
        <p:blipFill>
          <a:blip r:embed="rId3"/>
          <a:stretch>
            <a:fillRect/>
          </a:stretch>
        </p:blipFill>
        <p:spPr>
          <a:xfrm>
            <a:off x="5554345" y="2963545"/>
            <a:ext cx="6498590" cy="3780790"/>
          </a:xfrm>
          <a:prstGeom prst="rect">
            <a:avLst/>
          </a:prstGeom>
          <a:noFill/>
          <a:ln w="9525">
            <a:noFill/>
          </a:ln>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81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281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4.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816"/>
  <p:tag name="KSO_WM_TEMPLATE_THUMBS_INDEX" val="1、4、7、8、9、10、11、12、13、14、15"/>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LARGE_SHA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LARGE_SHAPE"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5"/>
  <p:tag name="KSO_WM_UNIT_LAYERLEVEL" val="1"/>
  <p:tag name="KSO_WM_TAG_VERSION" val="1.0"/>
  <p:tag name="KSO_WM_BEAUTIFY_FLAG" val="#wm#"/>
  <p:tag name="KSO_WM_UNIT_TYPE" val="i"/>
  <p:tag name="KSO_WM_UNIT_INDEX" val="5"/>
  <p:tag name="KSO_WM_SLIDE_BACKGROUND_TYPE" val="general"/>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6"/>
  <p:tag name="KSO_WM_UNIT_LAYERLEVEL" val="1"/>
  <p:tag name="KSO_WM_TAG_VERSION" val="1.0"/>
  <p:tag name="KSO_WM_BEAUTIFY_FLAG" val="#wm#"/>
  <p:tag name="KSO_WM_UNIT_TYPE" val="i"/>
  <p:tag name="KSO_WM_UNIT_INDEX" val="6"/>
  <p:tag name="KSO_WM_SLIDE_BACKGROUND_TYPE" val="general"/>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SLIDE_BACKGROUND_TYPE" val="leftRight"/>
  <p:tag name="KSO_WM_SLIDE_BK_DARK_LIGHT"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UNIT_TYPE" val="i"/>
  <p:tag name="KSO_WM_UNIT_INDEX" val="3"/>
  <p:tag name="KSO_WM_SLIDE_BACKGROUND_TYPE" val="leftRight"/>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5"/>
  <p:tag name="KSO_WM_UNIT_LAYERLEVEL" val="1"/>
  <p:tag name="KSO_WM_TAG_VERSION" val="1.0"/>
  <p:tag name="KSO_WM_BEAUTIFY_FLAG" val="#wm#"/>
  <p:tag name="KSO_WM_UNIT_TYPE" val="i"/>
  <p:tag name="KSO_WM_UNIT_INDEX" val="5"/>
  <p:tag name="KSO_WM_SLIDE_BACKGROUND_TYPE" val="leftRight"/>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6"/>
  <p:tag name="KSO_WM_UNIT_LAYERLEVEL" val="1"/>
  <p:tag name="KSO_WM_TAG_VERSION" val="1.0"/>
  <p:tag name="KSO_WM_BEAUTIFY_FLAG" val="#wm#"/>
  <p:tag name="KSO_WM_UNIT_TYPE" val="i"/>
  <p:tag name="KSO_WM_UNIT_INDEX" val="6"/>
  <p:tag name="KSO_WM_SLIDE_BACKGROUND_TYPE" val="leftRight"/>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UNIT_TYPE" val="i"/>
  <p:tag name="KSO_WM_UNIT_INDEX" val="3"/>
  <p:tag name="KSO_WM_SLIDE_BACKGROUND_TYPE" val="topBottom"/>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5"/>
  <p:tag name="KSO_WM_UNIT_LAYERLEVEL" val="1"/>
  <p:tag name="KSO_WM_TAG_VERSION" val="1.0"/>
  <p:tag name="KSO_WM_BEAUTIFY_FLAG" val="#wm#"/>
  <p:tag name="KSO_WM_UNIT_TYPE" val="i"/>
  <p:tag name="KSO_WM_UNIT_INDEX" val="5"/>
  <p:tag name="KSO_WM_SLIDE_BACKGROUND_TYPE" val="topBottom"/>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6"/>
  <p:tag name="KSO_WM_UNIT_LAYERLEVEL" val="1"/>
  <p:tag name="KSO_WM_TAG_VERSION" val="1.0"/>
  <p:tag name="KSO_WM_BEAUTIFY_FLAG" val="#wm#"/>
  <p:tag name="KSO_WM_UNIT_TYPE" val="i"/>
  <p:tag name="KSO_WM_UNIT_INDEX" val="6"/>
  <p:tag name="KSO_WM_SLIDE_BACKGROUND_TYPE" val="topBottom"/>
  <p:tag name="KSO_WM_SLIDE_BK_DARK_LIGHT"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 name="KSO_WM_SLIDE_BACKGROUND_TYPE" val="bottomTop"/>
  <p:tag name="KSO_WM_SLIDE_BK_DARK_LIGHT" val="2"/>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5"/>
  <p:tag name="KSO_WM_UNIT_LAYERLEVEL" val="1"/>
  <p:tag name="KSO_WM_TAG_VERSION" val="1.0"/>
  <p:tag name="KSO_WM_BEAUTIFY_FLAG" val="#wm#"/>
  <p:tag name="KSO_WM_UNIT_TYPE" val="i"/>
  <p:tag name="KSO_WM_UNIT_INDEX" val="5"/>
  <p:tag name="KSO_WM_SLIDE_BACKGROUND_TYPE" val="bottomTop"/>
  <p:tag name="KSO_WM_SLIDE_BK_DARK_LIGHT" val="2"/>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6"/>
  <p:tag name="KSO_WM_UNIT_LAYERLEVEL" val="1"/>
  <p:tag name="KSO_WM_TAG_VERSION" val="1.0"/>
  <p:tag name="KSO_WM_BEAUTIFY_FLAG" val="#wm#"/>
  <p:tag name="KSO_WM_UNIT_TYPE" val="i"/>
  <p:tag name="KSO_WM_UNIT_INDEX" val="6"/>
  <p:tag name="KSO_WM_SLIDE_BACKGROUND_TYPE" val="bottomTop"/>
  <p:tag name="KSO_WM_SLIDE_BK_DARK_LIGHT"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5"/>
  <p:tag name="KSO_WM_UNIT_LAYERLEVEL" val="1"/>
  <p:tag name="KSO_WM_TAG_VERSION" val="1.0"/>
  <p:tag name="KSO_WM_BEAUTIFY_FLAG" val="#wm#"/>
  <p:tag name="KSO_WM_UNIT_TYPE" val="i"/>
  <p:tag name="KSO_WM_UNIT_INDEX" val="5"/>
  <p:tag name="KSO_WM_SLIDE_BACKGROUND_TYPE" val="navigation"/>
  <p:tag name="KSO_WM_SLIDE_BK_DARK_LIGHT" val="2"/>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6"/>
  <p:tag name="KSO_WM_UNIT_LAYERLEVEL" val="1"/>
  <p:tag name="KSO_WM_TAG_VERSION" val="1.0"/>
  <p:tag name="KSO_WM_BEAUTIFY_FLAG" val="#wm#"/>
  <p:tag name="KSO_WM_UNIT_TYPE" val="i"/>
  <p:tag name="KSO_WM_UNIT_INDEX" val="6"/>
  <p:tag name="KSO_WM_SLIDE_BACKGROUND_TYPE" val="navigation"/>
  <p:tag name="KSO_WM_SLIDE_BK_DARK_LIGHT" val="2"/>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8.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18"/>
</p:tagLst>
</file>

<file path=ppt/tags/tag34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77118"/>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53.xml><?xml version="1.0" encoding="utf-8"?>
<p:tagLst xmlns:p="http://schemas.openxmlformats.org/presentationml/2006/main">
  <p:tag name="KSO_WM_TAG_VERSION" val="1.0"/>
  <p:tag name="KSO_WM_BEAUTIFY_FLAG" val="#wm#"/>
  <p:tag name="KSO_WM_COMBINE_RELATE_SLIDE_ID" val="background20176429_1"/>
  <p:tag name="KSO_WM_TEMPLATE_CATEGORY" val="custom"/>
  <p:tag name="KSO_WM_TEMPLATE_INDEX" val="20177118"/>
  <p:tag name="KSO_WM_TEMPLATE_SUBCATEGORY" val="17"/>
  <p:tag name="KSO_WM_TEMPLATE_THUMBS_INDEX" val="1、3、5、8、13、16、19、25、28、30、32"/>
  <p:tag name="KSO_WM_TEMPLATE_MASTER_TYPE" val="1"/>
  <p:tag name="KSO_WM_TEMPLATE_COLOR_TYPE" val="1"/>
  <p:tag name="KSO_WM_TEMPLATE_MASTER_THUMB_INDEX" val="12"/>
</p:tagLst>
</file>

<file path=ppt/tags/tag354.xml><?xml version="1.0" encoding="utf-8"?>
<p:tagLst xmlns:p="http://schemas.openxmlformats.org/presentationml/2006/main">
  <p:tag name="KSO_WM_UNIT_ISCONTENTSTITLE" val="0"/>
  <p:tag name="KSO_WM_UNIT_PRESET_TEXT" val="单击此处添加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02816_1*b*1"/>
  <p:tag name="KSO_WM_TEMPLATE_CATEGORY" val="custom"/>
  <p:tag name="KSO_WM_TEMPLATE_INDEX" val="20202816"/>
  <p:tag name="KSO_WM_UNIT_LAYERLEVEL" val="1"/>
  <p:tag name="KSO_WM_TAG_VERSION" val="1.0"/>
  <p:tag name="KSO_WM_BEAUTIFY_FLAG" val="#wm#"/>
</p:tagLst>
</file>

<file path=ppt/tags/tag355.xml><?xml version="1.0" encoding="utf-8"?>
<p:tagLst xmlns:p="http://schemas.openxmlformats.org/presentationml/2006/main">
  <p:tag name="KSO_WM_UNIT_ISCONTENTSTITLE" val="0"/>
  <p:tag name="KSO_WM_UNIT_PRESET_TEXT" val="文艺清新工作总结"/>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816_1*a*1"/>
  <p:tag name="KSO_WM_TEMPLATE_CATEGORY" val="custom"/>
  <p:tag name="KSO_WM_TEMPLATE_INDEX" val="20202816"/>
  <p:tag name="KSO_WM_UNIT_LAYERLEVEL" val="1"/>
  <p:tag name="KSO_WM_TAG_VERSION" val="1.0"/>
  <p:tag name="KSO_WM_BEAUTIFY_FLAG" val="#wm#"/>
</p:tagLst>
</file>

<file path=ppt/tags/tag356.xml><?xml version="1.0" encoding="utf-8"?>
<p:tagLst xmlns:p="http://schemas.openxmlformats.org/presentationml/2006/main">
  <p:tag name="KSO_WM_SLIDE_ID" val="custom2020281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816"/>
  <p:tag name="KSO_WM_SLIDE_LAYOUT" val="a_b"/>
  <p:tag name="KSO_WM_SLIDE_LAYOUT_CNT" val="1_1"/>
  <p:tag name="KSO_WM_TEMPLATE_THUMBS_INDEX" val="1、4、7、8、9、10、11、12、13、14、15"/>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2816_4*i*1"/>
  <p:tag name="KSO_WM_TEMPLATE_CATEGORY" val="custom"/>
  <p:tag name="KSO_WM_TEMPLATE_INDEX" val="20202816"/>
  <p:tag name="KSO_WM_UNIT_LAYERLEVEL" val="1"/>
  <p:tag name="KSO_WM_TAG_VERSION" val="1.0"/>
  <p:tag name="KSO_WM_BEAUTIFY_FLAG" val="#wm#"/>
  <p:tag name="KSO_WM_UNIT_LINE_FORE_SCHEMECOLOR_INDEX" val="5"/>
  <p:tag name="KSO_WM_UNIT_LINE_FILL_TYPE" val="2"/>
  <p:tag name="KSO_WM_UNIT_USESOURCEFORMAT_APPLY"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2816_4*i*2"/>
  <p:tag name="KSO_WM_TEMPLATE_CATEGORY" val="custom"/>
  <p:tag name="KSO_WM_TEMPLATE_INDEX" val="20202816"/>
  <p:tag name="KSO_WM_UNIT_LAYERLEVEL" val="1"/>
  <p:tag name="KSO_WM_TAG_VERSION" val="1.0"/>
  <p:tag name="KSO_WM_BEAUTIFY_FLAG" val="#wm#"/>
  <p:tag name="KSO_WM_UNIT_LINE_FORE_SCHEMECOLOR_INDEX" val="5"/>
  <p:tag name="KSO_WM_UNIT_LINE_FILL_TYPE" val="2"/>
  <p:tag name="KSO_WM_UNIT_USESOURCEFORMAT_APPLY" val="1"/>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02816_4*i*3"/>
  <p:tag name="KSO_WM_TEMPLATE_CATEGORY" val="custom"/>
  <p:tag name="KSO_WM_TEMPLATE_INDEX" val="20202816"/>
  <p:tag name="KSO_WM_UNIT_LAYERLEVEL" val="1"/>
  <p:tag name="KSO_WM_TAG_VERSION" val="1.0"/>
  <p:tag name="KSO_WM_BEAUTIFY_FLAG" val="#wm#"/>
  <p:tag name="KSO_WM_UNIT_LINE_FORE_SCHEMECOLOR_INDEX" val="5"/>
  <p:tag name="KSO_WM_UNIT_LINE_FILL_TYPE" val="2"/>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02816_4*i*4"/>
  <p:tag name="KSO_WM_TEMPLATE_CATEGORY" val="custom"/>
  <p:tag name="KSO_WM_TEMPLATE_INDEX" val="2020281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2816_4*l_h_i*1_1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2816_4*l_h_i*1_1_2"/>
  <p:tag name="KSO_WM_TEMPLATE_CATEGORY" val="custom"/>
  <p:tag name="KSO_WM_TEMPLATE_INDEX" val="2020281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3.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2816_4*l_h_a*1_1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02816_4*i*5"/>
  <p:tag name="KSO_WM_TEMPLATE_CATEGORY" val="custom"/>
  <p:tag name="KSO_WM_TEMPLATE_INDEX" val="2020281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2816_4*l_h_i*1_2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2816_4*l_h_i*1_2_2"/>
  <p:tag name="KSO_WM_TEMPLATE_CATEGORY" val="custom"/>
  <p:tag name="KSO_WM_TEMPLATE_INDEX" val="2020281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67.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2816_4*l_h_a*1_2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02816_4*i*6"/>
  <p:tag name="KSO_WM_TEMPLATE_CATEGORY" val="custom"/>
  <p:tag name="KSO_WM_TEMPLATE_INDEX" val="2020281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2816_4*l_h_i*1_3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2816_4*l_h_i*1_3_2"/>
  <p:tag name="KSO_WM_TEMPLATE_CATEGORY" val="custom"/>
  <p:tag name="KSO_WM_TEMPLATE_INDEX" val="2020281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2816_4*l_h_a*1_3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202816_4*i*7"/>
  <p:tag name="KSO_WM_TEMPLATE_CATEGORY" val="custom"/>
  <p:tag name="KSO_WM_TEMPLATE_INDEX" val="2020281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2816_4*l_h_i*1_4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2816_4*l_h_i*1_4_2"/>
  <p:tag name="KSO_WM_TEMPLATE_CATEGORY" val="custom"/>
  <p:tag name="KSO_WM_TEMPLATE_INDEX" val="2020281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 name="KSO_WM_UNIT_USESOURCEFORMAT_APPLY" val="1"/>
</p:tagLst>
</file>

<file path=ppt/tags/tag375.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2816_4*l_h_a*1_4_1"/>
  <p:tag name="KSO_WM_TEMPLATE_CATEGORY" val="custom"/>
  <p:tag name="KSO_WM_TEMPLATE_INDEX" val="2020281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376.xml><?xml version="1.0" encoding="utf-8"?>
<p:tagLst xmlns:p="http://schemas.openxmlformats.org/presentationml/2006/main">
  <p:tag name="KSO_WM_UNIT_ISCONTENTS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2816_4*a*1"/>
  <p:tag name="KSO_WM_TEMPLATE_CATEGORY" val="custom"/>
  <p:tag name="KSO_WM_TEMPLATE_INDEX" val="20202816"/>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377.xml><?xml version="1.0" encoding="utf-8"?>
<p:tagLst xmlns:p="http://schemas.openxmlformats.org/presentationml/2006/main">
  <p:tag name="KSO_WM_SLIDE_ID" val="custom20202816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2816"/>
  <p:tag name="KSO_WM_SLIDE_LAYOUT" val="a_l"/>
  <p:tag name="KSO_WM_SLIDE_LAYOUT_CNT" val="1_1"/>
</p:tagLst>
</file>

<file path=ppt/tags/tag378.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20"/>
  <p:tag name="KSO_WM_UNIT_ISCONTENTSTITLE" val="0"/>
  <p:tag name="KSO_WM_UNIT_HIGHLIGHT" val="0"/>
  <p:tag name="KSO_WM_UNIT_COMPATIBLE" val="0"/>
  <p:tag name="KSO_WM_UNIT_PRESET_TEXT" val="点击此处添加标题"/>
  <p:tag name="KSO_WM_TEMPLATE_CATEGORY" val="custom"/>
  <p:tag name="KSO_WM_TEMPLATE_INDEX" val="20177118"/>
  <p:tag name="KSO_WM_UNIT_ID" val="custom20177118_13*a*1"/>
  <p:tag name="KSO_WM_UNIT_NOCLEAR" val="0"/>
  <p:tag name="KSO_WM_UNIT_DIAGRAM_ISNUMVISUAL" val="0"/>
  <p:tag name="KSO_WM_UNIT_DIAGRAM_ISREFERUNIT" val="0"/>
  <p:tag name="KSO_WM_UNIT_ISNUMDGMTITLE" val="0"/>
</p:tagLst>
</file>

<file path=ppt/tags/tag379.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6429_6"/>
  <p:tag name="KSO_WM_TEMPLATE_CATEGORY" val="custom"/>
  <p:tag name="KSO_WM_TEMPLATE_INDEX" val="20177118"/>
  <p:tag name="KSO_WM_SLIDE_ID" val="custom20177118_13"/>
  <p:tag name="KSO_WM_SLIDE_INDEX" val="13"/>
  <p:tag name="KSO_WM_TEMPLATE_SUBCATEGORY" val="17"/>
  <p:tag name="KSO_WM_SLIDE_SUBTYPE" val="pureTxt"/>
  <p:tag name="KSO_WM_TEMPLATE_MASTER_TYPE" val="1"/>
  <p:tag name="KSO_WM_TEMPLATE_COLOR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BEAUTIFY_FLAG" val="#wm#"/>
  <p:tag name="KSO_WM_TEMPLATE_CATEGORY" val="custom"/>
  <p:tag name="KSO_WM_TEMPLATE_INDEX" val="20202816"/>
</p:tagLst>
</file>

<file path=ppt/tags/tag38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5"/>
  <p:tag name="KSO_WM_UNIT_ISCONTENTSTITLE" val="0"/>
  <p:tag name="KSO_WM_UNIT_HIGHLIGHT" val="0"/>
  <p:tag name="KSO_WM_UNIT_COMPATIBLE" val="1"/>
  <p:tag name="KSO_WM_UNIT_PRESET_TEXT" val="PART.01"/>
  <p:tag name="KSO_WM_TEMPLATE_CATEGORY" val="custom"/>
  <p:tag name="KSO_WM_TEMPLATE_INDEX" val="20177118"/>
  <p:tag name="KSO_WM_UNIT_ID" val="custom20177118_13*e*1"/>
  <p:tag name="KSO_WM_UNIT_NOCLEAR" val="0"/>
  <p:tag name="KSO_WM_UNIT_DIAGRAM_ISNUMVISUAL" val="0"/>
  <p:tag name="KSO_WM_UNIT_DIAGRAM_ISREFERUNIT" val="0"/>
</p:tagLst>
</file>

<file path=ppt/tags/tag38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6429_6"/>
  <p:tag name="KSO_WM_TEMPLATE_CATEGORY" val="custom"/>
  <p:tag name="KSO_WM_TEMPLATE_INDEX" val="20177118"/>
  <p:tag name="KSO_WM_SLIDE_ID" val="custom20177118_13"/>
  <p:tag name="KSO_WM_SLIDE_INDEX" val="13"/>
  <p:tag name="KSO_WM_TEMPLATE_SUBCATEGORY" val="17"/>
  <p:tag name="KSO_WM_SLIDE_SUBTYPE" val="pureTxt"/>
  <p:tag name="KSO_WM_TEMPLATE_MASTER_TYPE" val="1"/>
  <p:tag name="KSO_WM_TEMPLATE_COLOR_TYPE" val="1"/>
</p:tagLst>
</file>

<file path=ppt/tags/tag383.xml><?xml version="1.0" encoding="utf-8"?>
<p:tagLst xmlns:p="http://schemas.openxmlformats.org/presentationml/2006/main">
  <p:tag name="KSO_WM_UNIT_PLACING_PICTURE_USER_VIEWPORT" val="{&quot;height&quot;:11025,&quot;width&quot;:12210}"/>
</p:tagLst>
</file>

<file path=ppt/tags/tag384.xml><?xml version="1.0" encoding="utf-8"?>
<p:tagLst xmlns:p="http://schemas.openxmlformats.org/presentationml/2006/main">
  <p:tag name="KSO_WM_BEAUTIFY_FLAG" val="#wm#"/>
  <p:tag name="KSO_WM_TEMPLATE_CATEGORY" val="custom"/>
  <p:tag name="KSO_WM_TEMPLATE_INDEX" val="20202816"/>
</p:tagLst>
</file>

<file path=ppt/tags/tag385.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5"/>
  <p:tag name="KSO_WM_UNIT_ISCONTENTSTITLE" val="0"/>
  <p:tag name="KSO_WM_UNIT_HIGHLIGHT" val="0"/>
  <p:tag name="KSO_WM_UNIT_COMPATIBLE" val="1"/>
  <p:tag name="KSO_WM_UNIT_PRESET_TEXT" val="PART.01"/>
  <p:tag name="KSO_WM_TEMPLATE_CATEGORY" val="custom"/>
  <p:tag name="KSO_WM_TEMPLATE_INDEX" val="20177118"/>
  <p:tag name="KSO_WM_UNIT_ID" val="custom20177118_13*e*1"/>
  <p:tag name="KSO_WM_UNIT_NOCLEAR" val="0"/>
  <p:tag name="KSO_WM_UNIT_DIAGRAM_ISNUMVISUAL" val="0"/>
  <p:tag name="KSO_WM_UNIT_DIAGRAM_ISREFERUNIT" val="0"/>
</p:tagLst>
</file>

<file path=ppt/tags/tag386.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6429_6"/>
  <p:tag name="KSO_WM_TEMPLATE_CATEGORY" val="custom"/>
  <p:tag name="KSO_WM_TEMPLATE_INDEX" val="20177118"/>
  <p:tag name="KSO_WM_SLIDE_ID" val="custom20177118_13"/>
  <p:tag name="KSO_WM_SLIDE_INDEX" val="13"/>
  <p:tag name="KSO_WM_TEMPLATE_SUBCATEGORY" val="17"/>
  <p:tag name="KSO_WM_SLIDE_SUBTYPE" val="pureTxt"/>
  <p:tag name="KSO_WM_TEMPLATE_MASTER_TYPE" val="1"/>
  <p:tag name="KSO_WM_TEMPLATE_COLOR_TYPE" val="1"/>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399.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SLIDE_ID" val="diagram20200870_1"/>
  <p:tag name="KSO_WM_TEMPLATE_SUBCATEGORY" val="11"/>
  <p:tag name="KSO_WM_SLIDE_TYPE" val="text"/>
  <p:tag name="KSO_WM_SLIDE_SUBTYPE" val="pureTxt"/>
  <p:tag name="KSO_WM_SLIDE_ITEM_CNT" val="0"/>
  <p:tag name="KSO_WM_SLIDE_INDEX" val="1"/>
  <p:tag name="KSO_WM_UNIT_SHOW_EDIT_AREA_INDICATION" val="1"/>
  <p:tag name="KSO_WM_SLIDE_SIZE" val="960*444"/>
  <p:tag name="KSO_WM_SLIDE_POSITION" val="0*47"/>
  <p:tag name="KSO_WM_TAG_VERSION" val="1.0"/>
  <p:tag name="KSO_WM_BEAUTIFY_FLAG" val="#wm#"/>
  <p:tag name="KSO_WM_TEMPLATE_CATEGORY" val="diagram"/>
  <p:tag name="KSO_WM_TEMPLATE_INDEX" val="20200870"/>
  <p:tag name="KSO_WM_SLIDE_LAYOUT" val="a_f_i"/>
  <p:tag name="KSO_WM_SLIDE_LAYOUT_CNT" val="1_1_1"/>
  <p:tag name="KSO_WM_SLIDE_LAYOUT_INFO" val="{&quot;direction&quot;:1,&quot;horizontalAlign&quot;:1,&quot;verticalAlign&quot;:1,&quot;type&quot;:0,&quot;diagramDirection&quot;:0,&quot;canSetOverLayout&quot;:0,&quot;isOverLayout&quot;:0,&quot;normalSize&quot;:{&quot;size1&quot;:82.3},&quot;minSize&quot;:{&quot;size1&quot;:82.3},&quot;maxSize&quot;:{&quot;size1&quot;:82.3},&quot;edge&quot;:{&quot;left&quot;:true,&quot;top&quot;:true,&quot;right&quot;:true,&quot;bottom&quot;:true},&quot;backgroundInfo&quot;:[{&quot;type&quot;:&quot;general&quot;,&quot;left&quot;:0.0,&quot;top&quot;:0.0,&quot;right&quot;:0.0,&quot;bottom&quot;:0.0},{&quot;type&quot;:&quot;frame&quot;,&quot;left&quot;:0.0,&quot;top&quot;:0.0,&quot;right&quot;:0.0,&quot;bottom&quot;:0.0},{&quot;type&quot;:&quot;belt&quot;,&quot;left&quot;:0.0,&quot;top&quot;:0.0887139142,&quot;right&quot;:0.0,&quot;bottom&quot;:0.0887139142}],&quot;subLayout&quot;:[{&quot;direction&quot;:0,&quot;horizontalAlign&quot;:2,&quot;verticalAlign&quot;:1,&quot;type&quot;:0,&quot;diagramDirection&quot;:0,&quot;canSetOverLayout&quot;:0,&quot;isOverLayout&quot;:0,&quot;margin&quot;:{&quot;left&quot;:2.54,&quot;top&quot;:3.39,&quot;right&quot;:0.394,&quot;bottom&quot;:3.39},&quot;edge&quot;:{&quot;left&quot;:true,&quot;top&quot;:true,&quot;right&quot;:false,&quot;bottom&quot;:true}},{&quot;direction&quot;:0,&quot;horizontalAlign&quot;:0,&quot;verticalAlign&quot;:1,&quot;type&quot;:0,&quot;diagramDirection&quot;:0,&quot;canSetOverLayout&quot;:0,&quot;isOverLayout&quot;:0,&quot;margin&quot;:{&quot;left&quot;:0.026,&quot;top&quot;:3.39,&quot;right&quot;:2.54,&quot;bottom&quot;:3.39},&quot;edge&quot;:{&quot;left&quot;:false,&quot;top&quot;:true,&quot;right&quot;:true,&quot;bottom&quot;:true}}]}"/>
  <p:tag name="KSO_WM_SLIDE_CAN_ADD_NAVIGATION" val="1"/>
  <p:tag name="KSO_WM_SLIDE_BACKGROUND" val="[&quot;general&quot;,&quot;frame&quot;,&quot;belt&quot;]"/>
  <p:tag name="KSO_WM_SLIDE_RATIO" val="1.777778"/>
  <p:tag name="KSO_WM_TEMPLATE_MASTER_TYPE" val="0"/>
  <p:tag name="KSO_WM_TEMPLATE_COLOR_TYPE" val="1"/>
</p:tagLst>
</file>

<file path=ppt/tags/tag401.xml><?xml version="1.0" encoding="utf-8"?>
<p:tagLst xmlns:p="http://schemas.openxmlformats.org/presentationml/2006/main">
  <p:tag name="KSO_WM_TAG_VERSION" val="1.0"/>
  <p:tag name="KSO_WM_BEAUTIFY_FLAG" val="#wm#"/>
  <p:tag name="KSO_WM_UNIT_TYPE" val="e"/>
  <p:tag name="KSO_WM_UNIT_INDEX" val="1"/>
  <p:tag name="KSO_WM_UNIT_LAYERLEVEL" val="1"/>
  <p:tag name="KSO_WM_UNIT_VALUE" val="5"/>
  <p:tag name="KSO_WM_UNIT_ISCONTENTSTITLE" val="0"/>
  <p:tag name="KSO_WM_UNIT_HIGHLIGHT" val="0"/>
  <p:tag name="KSO_WM_UNIT_COMPATIBLE" val="1"/>
  <p:tag name="KSO_WM_UNIT_PRESET_TEXT" val="PART.01"/>
  <p:tag name="KSO_WM_TEMPLATE_CATEGORY" val="custom"/>
  <p:tag name="KSO_WM_TEMPLATE_INDEX" val="20177118"/>
  <p:tag name="KSO_WM_UNIT_ID" val="custom20177118_13*e*1"/>
  <p:tag name="KSO_WM_UNIT_NOCLEAR" val="0"/>
  <p:tag name="KSO_WM_UNIT_DIAGRAM_ISNUMVISUAL" val="0"/>
  <p:tag name="KSO_WM_UNIT_DIAGRAM_ISREFERUNIT" val="0"/>
</p:tagLst>
</file>

<file path=ppt/tags/tag402.xml><?xml version="1.0" encoding="utf-8"?>
<p:tagLst xmlns:p="http://schemas.openxmlformats.org/presentationml/2006/main">
  <p:tag name="KSO_WM_TAG_VERSION" val="1.0"/>
  <p:tag name="KSO_WM_SLIDE_ITEM_CNT" val="0"/>
  <p:tag name="KSO_WM_SLIDE_LAYOUT" val="a_b_e"/>
  <p:tag name="KSO_WM_SLIDE_LAYOUT_CNT" val="1_1_1"/>
  <p:tag name="KSO_WM_SLIDE_TYPE" val="sectionTitle"/>
  <p:tag name="KSO_WM_BEAUTIFY_FLAG" val="#wm#"/>
  <p:tag name="KSO_WM_COMBINE_RELATE_SLIDE_ID" val="background20176429_6"/>
  <p:tag name="KSO_WM_TEMPLATE_CATEGORY" val="custom"/>
  <p:tag name="KSO_WM_TEMPLATE_INDEX" val="20177118"/>
  <p:tag name="KSO_WM_SLIDE_ID" val="custom20177118_13"/>
  <p:tag name="KSO_WM_SLIDE_INDEX" val="13"/>
  <p:tag name="KSO_WM_TEMPLATE_SUBCATEGORY" val="17"/>
  <p:tag name="KSO_WM_SLIDE_SUBTYPE" val="pureTxt"/>
  <p:tag name="KSO_WM_TEMPLATE_MASTER_TYPE" val="1"/>
  <p:tag name="KSO_WM_TEMPLATE_COLOR_TYPE" val="1"/>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13.xml><?xml version="1.0" encoding="utf-8"?>
<p:tagLst xmlns:p="http://schemas.openxmlformats.org/presentationml/2006/main">
  <p:tag name="KSO_WM_UNIT_TEXT_PART_ID_V2" val="d-3-2"/>
  <p:tag name="KSO_WM_UNIT_PRESET_TEXT" val="单击此处添加小标题:&#13;点击此处添加正文，文字是您思想的提炼，为了最终呈现发布的良好效果，请言简意赅的阐述观点，并根据需要酌情增减文字。&#13;您的正文已经字字珠玑，但信息却千丝万缕，需要用更多的文字来表述；但请您尽可能提炼思想的精髓，恰如其分的表达观点，往往事半功倍。&#13;为了能让您有更直观的字数感受，并进一步方便使用，我们为您标注了最适合的位置。您输入的文字到这里时，就是最佳视觉效果。"/>
  <p:tag name="KSO_WM_UNIT_NOCLEAR" val="1"/>
  <p:tag name="KSO_WM_UNIT_VALUE" val="273"/>
  <p:tag name="KSO_WM_UNIT_HIGHLIGHT" val="0"/>
  <p:tag name="KSO_WM_UNIT_COMPATIBLE" val="0"/>
  <p:tag name="KSO_WM_UNIT_DIAGRAM_ISNUMVISUAL" val="0"/>
  <p:tag name="KSO_WM_UNIT_DIAGRAM_ISREFERUNIT" val="0"/>
  <p:tag name="KSO_WM_UNIT_TYPE" val="f"/>
  <p:tag name="KSO_WM_UNIT_INDEX" val="2"/>
  <p:tag name="KSO_WM_UNIT_ID" val="diagram20194814_1*f*2"/>
  <p:tag name="KSO_WM_TEMPLATE_CATEGORY" val="diagram"/>
  <p:tag name="KSO_WM_TEMPLATE_INDEX" val="20194814"/>
  <p:tag name="KSO_WM_UNIT_LAYERLEVEL" val="1"/>
  <p:tag name="KSO_WM_TAG_VERSION" val="1.0"/>
  <p:tag name="KSO_WM_BEAUTIFY_FLAG" val="#wm#"/>
  <p:tag name="KSO_WM_UNIT_COLOR_SCHEME_SHAPE_ID" val="3"/>
  <p:tag name="KSO_WM_UNIT_COLOR_SCHEME_PARENT_PAGE" val="0_1"/>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16.xml><?xml version="1.0" encoding="utf-8"?>
<p:tagLst xmlns:p="http://schemas.openxmlformats.org/presentationml/2006/main">
  <p:tag name="KSO_WM_UNIT_PLACING_PICTURE_USER_VIEWPORT" val="{&quot;height&quot;:7260,&quot;width&quot;:8085}"/>
</p:tagLst>
</file>

<file path=ppt/tags/tag417.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28.xml><?xml version="1.0" encoding="utf-8"?>
<p:tagLst xmlns:p="http://schemas.openxmlformats.org/presentationml/2006/main">
  <p:tag name="KSO_WM_UNIT_TEXT_PART_ID_V2" val="d-2-2"/>
  <p:tag name="KSO_WM_UNIT_PRESET_TEXT" val="单击此处添加小标题:&#13;点击此处添加正文，文字是您思想的提炼，为了最终呈现发布的良好效果。请言简意赅的阐。&#13;并根据需要酌情增减文字。即便信息错综复杂，需要用更多的文字来表述。&#13;请您尽可能提炼思想的精髓。恰如其分的表达观点，往往事半功倍。"/>
  <p:tag name="KSO_WM_UNIT_NOCLEAR" val="1"/>
  <p:tag name="KSO_WM_UNIT_VALUE" val="182"/>
  <p:tag name="KSO_WM_UNIT_HIGHLIGHT" val="0"/>
  <p:tag name="KSO_WM_UNIT_COMPATIBLE" val="0"/>
  <p:tag name="KSO_WM_UNIT_DIAGRAM_ISNUMVISUAL" val="0"/>
  <p:tag name="KSO_WM_UNIT_DIAGRAM_ISREFERUNIT" val="0"/>
  <p:tag name="KSO_WM_UNIT_TYPE" val="f"/>
  <p:tag name="KSO_WM_UNIT_INDEX" val="1"/>
  <p:tag name="KSO_WM_UNIT_ID" val="diagram20194814_1*f*1"/>
  <p:tag name="KSO_WM_TEMPLATE_CATEGORY" val="diagram"/>
  <p:tag name="KSO_WM_TEMPLATE_INDEX" val="20194814"/>
  <p:tag name="KSO_WM_UNIT_LAYERLEVEL" val="1"/>
  <p:tag name="KSO_WM_TAG_VERSION" val="1.0"/>
  <p:tag name="KSO_WM_BEAUTIFY_FLAG" val="#wm#"/>
  <p:tag name="KSO_WM_UNIT_COLOR_SCHEME_SHAPE_ID" val="2"/>
  <p:tag name="KSO_WM_UNIT_COLOR_SCHEME_PARENT_PAGE" val="0_1"/>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31.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94814_1*i*1"/>
  <p:tag name="KSO_WM_TEMPLATE_CATEGORY" val="diagram"/>
  <p:tag name="KSO_WM_TEMPLATE_INDEX" val="20194814"/>
  <p:tag name="KSO_WM_UNIT_LAYERLEVEL" val="1"/>
  <p:tag name="KSO_WM_TAG_VERSION" val="1.0"/>
  <p:tag name="KSO_WM_BEAUTIFY_FLAG" val="#wm#"/>
  <p:tag name="KSO_WM_UNIT_COLOR_SCHEME_SHAPE_ID" val="5"/>
  <p:tag name="KSO_WM_UNIT_COLOR_SCHEME_PARENT_PAGE" val="0_1"/>
  <p:tag name="KSO_WM_UNIT_DECOLORIZATION" val="1"/>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194814_1*i*10"/>
  <p:tag name="KSO_WM_TEMPLATE_CATEGORY" val="diagram"/>
  <p:tag name="KSO_WM_TEMPLATE_INDEX" val="20194814"/>
  <p:tag name="KSO_WM_UNIT_LAYERLEVEL" val="1"/>
  <p:tag name="KSO_WM_TAG_VERSION" val="1.0"/>
  <p:tag name="KSO_WM_BEAUTIFY_FLAG" val="#wm#"/>
  <p:tag name="KSO_WM_UNIT_COLOR_SCHEME_SHAPE_ID" val="6"/>
  <p:tag name="KSO_WM_UNIT_COLOR_SCHEME_PARENT_PAGE" val="0_1"/>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 name="KSO_WM_UNIT_COLOR_SCHEME_SHAPE_ID" val="17"/>
  <p:tag name="KSO_WM_UNIT_COLOR_SCHEME_PARENT_PAGE" val="0_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 name="KSO_WM_UNIT_COLOR_SCHEME_SHAPE_ID" val="7"/>
  <p:tag name="KSO_WM_UNIT_COLOR_SCHEME_PARENT_PAGE" val="0_1"/>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194814_1*i*13"/>
  <p:tag name="KSO_WM_TEMPLATE_CATEGORY" val="diagram"/>
  <p:tag name="KSO_WM_TEMPLATE_INDEX" val="20194814"/>
  <p:tag name="KSO_WM_UNIT_LAYERLEVEL" val="1"/>
  <p:tag name="KSO_WM_TAG_VERSION" val="1.0"/>
  <p:tag name="KSO_WM_BEAUTIFY_FLAG" val="#wm#"/>
  <p:tag name="KSO_WM_UNIT_COLOR_SCHEME_SHAPE_ID" val="8"/>
  <p:tag name="KSO_WM_UNIT_COLOR_SCHEME_PARENT_PAGE" val="0_1"/>
  <p:tag name="KSO_WM_UNIT_DECOLORIZATION" val="1"/>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94814_1*i*2"/>
  <p:tag name="KSO_WM_TEMPLATE_CATEGORY" val="diagram"/>
  <p:tag name="KSO_WM_TEMPLATE_INDEX" val="20194814"/>
  <p:tag name="KSO_WM_UNIT_LAYERLEVEL" val="1"/>
  <p:tag name="KSO_WM_TAG_VERSION" val="1.0"/>
  <p:tag name="KSO_WM_BEAUTIFY_FLAG" val="#wm#"/>
  <p:tag name="KSO_WM_UNIT_COLOR_SCHEME_SHAPE_ID" val="9"/>
  <p:tag name="KSO_WM_UNIT_COLOR_SCHEME_PARENT_PAGE" val="0_1"/>
  <p:tag name="KSO_WM_UNIT_DECOLORIZATION" val="1"/>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194814_1*i*3"/>
  <p:tag name="KSO_WM_TEMPLATE_CATEGORY" val="diagram"/>
  <p:tag name="KSO_WM_TEMPLATE_INDEX" val="20194814"/>
  <p:tag name="KSO_WM_UNIT_LAYERLEVEL" val="1"/>
  <p:tag name="KSO_WM_TAG_VERSION" val="1.0"/>
  <p:tag name="KSO_WM_BEAUTIFY_FLAG" val="#wm#"/>
  <p:tag name="KSO_WM_UNIT_COLOR_SCHEME_SHAPE_ID" val="10"/>
  <p:tag name="KSO_WM_UNIT_COLOR_SCHEME_PARENT_PAGE" val="0_1"/>
  <p:tag name="KSO_WM_UNIT_DECOLORIZATION" val="1"/>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194814_1*i*7"/>
  <p:tag name="KSO_WM_TEMPLATE_CATEGORY" val="diagram"/>
  <p:tag name="KSO_WM_TEMPLATE_INDEX" val="20194814"/>
  <p:tag name="KSO_WM_UNIT_LAYERLEVEL" val="1"/>
  <p:tag name="KSO_WM_TAG_VERSION" val="1.0"/>
  <p:tag name="KSO_WM_BEAUTIFY_FLAG" val="#wm#"/>
  <p:tag name="KSO_WM_UNIT_COLOR_SCHEME_SHAPE_ID" val="14"/>
  <p:tag name="KSO_WM_UNIT_COLOR_SCHEME_PARENT_PAGE" val="0_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194814_1*i*8"/>
  <p:tag name="KSO_WM_TEMPLATE_CATEGORY" val="diagram"/>
  <p:tag name="KSO_WM_TEMPLATE_INDEX" val="20194814"/>
  <p:tag name="KSO_WM_UNIT_LAYERLEVEL" val="1"/>
  <p:tag name="KSO_WM_TAG_VERSION" val="1.0"/>
  <p:tag name="KSO_WM_BEAUTIFY_FLAG" val="#wm#"/>
  <p:tag name="KSO_WM_UNIT_COLOR_SCHEME_SHAPE_ID" val="15"/>
  <p:tag name="KSO_WM_UNIT_COLOR_SCHEME_PARENT_PAGE" val="0_1"/>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194814_1*i*9"/>
  <p:tag name="KSO_WM_TEMPLATE_CATEGORY" val="diagram"/>
  <p:tag name="KSO_WM_TEMPLATE_INDEX" val="20194814"/>
  <p:tag name="KSO_WM_UNIT_LAYERLEVEL" val="1"/>
  <p:tag name="KSO_WM_TAG_VERSION" val="1.0"/>
  <p:tag name="KSO_WM_BEAUTIFY_FLAG" val="#wm#"/>
  <p:tag name="KSO_WM_UNIT_COLOR_SCHEME_SHAPE_ID" val="16"/>
  <p:tag name="KSO_WM_UNIT_COLOR_SCHEME_PARENT_PAGE" val="0_1"/>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194814_1*i*11"/>
  <p:tag name="KSO_WM_TEMPLATE_CATEGORY" val="diagram"/>
  <p:tag name="KSO_WM_TEMPLATE_INDEX" val="20194814"/>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194814_1*i*12"/>
  <p:tag name="KSO_WM_TEMPLATE_CATEGORY" val="diagram"/>
  <p:tag name="KSO_WM_TEMPLATE_INDEX" val="20194814"/>
  <p:tag name="KSO_WM_UNIT_LAYERLEVEL" val="1"/>
  <p:tag name="KSO_WM_TAG_VERSION" val="1.0"/>
  <p:tag name="KSO_WM_BEAUTIFY_FLAG" val="#wm#"/>
</p:tagLst>
</file>

<file path=ppt/tags/tag444.xml><?xml version="1.0" encoding="utf-8"?>
<p:tagLst xmlns:p="http://schemas.openxmlformats.org/presentationml/2006/main">
  <p:tag name="KSO_WM_SLIDE_ID" val="diagram20194814_1"/>
  <p:tag name="KSO_WM_SLIDE_ITEM_CNT" val="0"/>
  <p:tag name="KSO_WM_SLIDE_INDEX" val="1"/>
  <p:tag name="KSO_WM_TAG_VERSION" val="1.0"/>
  <p:tag name="KSO_WM_BEAUTIFY_FLAG" val="#wm#"/>
  <p:tag name="KSO_WM_TEMPLATE_CATEGORY" val="diagram"/>
  <p:tag name="KSO_WM_TEMPLATE_INDEX" val="20194814"/>
  <p:tag name="KSO_WM_SLIDE_LAYOUT" val="f"/>
  <p:tag name="KSO_WM_SLIDE_LAYOUT_CNT" val="2"/>
  <p:tag name="KSO_WM_SLIDE_TYPE" val="text"/>
  <p:tag name="KSO_WM_SLIDE_SUBTYPE" val="pureTxt"/>
  <p:tag name="KSO_WM_SLIDE_SIZE" val="942*530"/>
  <p:tag name="KSO_WM_SLIDE_POSITION" val="1*0"/>
  <p:tag name="KSO_WM_SLIDE_COLORSCHEME_VERSION" val="3.2"/>
  <p:tag name="KSO_WM_TEMPLATE_SUBCATEGORY" val="0"/>
  <p:tag name="KSO_WM_TEMPLATE_MASTER_TYPE" val="0"/>
  <p:tag name="KSO_WM_TEMPLATE_COLOR_TYPE" val="1"/>
</p:tagLst>
</file>

<file path=ppt/tags/tag445.xml><?xml version="1.0" encoding="utf-8"?>
<p:tagLst xmlns:p="http://schemas.openxmlformats.org/presentationml/2006/main">
  <p:tag name="COMMONDATA" val="eyJoZGlkIjoiYzljYjc2NWRhMDY2MTA1MGJiZTA3NzE4MTJmMzRjZDUifQ=="/>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1_Office 主题​​">
  <a:themeElements>
    <a:clrScheme name="自定义 120">
      <a:dk1>
        <a:srgbClr val="000000"/>
      </a:dk1>
      <a:lt1>
        <a:srgbClr val="FFFFFF"/>
      </a:lt1>
      <a:dk2>
        <a:srgbClr val="E2E8E3"/>
      </a:dk2>
      <a:lt2>
        <a:srgbClr val="FFFFFF"/>
      </a:lt2>
      <a:accent1>
        <a:srgbClr val="81C283"/>
      </a:accent1>
      <a:accent2>
        <a:srgbClr val="A1C77A"/>
      </a:accent2>
      <a:accent3>
        <a:srgbClr val="BACC6F"/>
      </a:accent3>
      <a:accent4>
        <a:srgbClr val="CFD160"/>
      </a:accent4>
      <a:accent5>
        <a:srgbClr val="E5D554"/>
      </a:accent5>
      <a:accent6>
        <a:srgbClr val="F8D843"/>
      </a:accent6>
      <a:hlink>
        <a:srgbClr val="4853D4"/>
      </a:hlink>
      <a:folHlink>
        <a:srgbClr val="5C2671"/>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34">
      <a:dk1>
        <a:srgbClr val="000000"/>
      </a:dk1>
      <a:lt1>
        <a:srgbClr val="FFFFFF"/>
      </a:lt1>
      <a:dk2>
        <a:srgbClr val="C6E4E0"/>
      </a:dk2>
      <a:lt2>
        <a:srgbClr val="E6F6F4"/>
      </a:lt2>
      <a:accent1>
        <a:srgbClr val="3C8178"/>
      </a:accent1>
      <a:accent2>
        <a:srgbClr val="007B87"/>
      </a:accent2>
      <a:accent3>
        <a:srgbClr val="007297"/>
      </a:accent3>
      <a:accent4>
        <a:srgbClr val="12659F"/>
      </a:accent4>
      <a:accent5>
        <a:srgbClr val="4F5296"/>
      </a:accent5>
      <a:accent6>
        <a:srgbClr val="783C81"/>
      </a:accent6>
      <a:hlink>
        <a:srgbClr val="658BD5"/>
      </a:hlink>
      <a:folHlink>
        <a:srgbClr val="9F69A3"/>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0">
    <a:dk1>
      <a:srgbClr val="000000"/>
    </a:dk1>
    <a:lt1>
      <a:srgbClr val="FFFFFF"/>
    </a:lt1>
    <a:dk2>
      <a:srgbClr val="E2E8E3"/>
    </a:dk2>
    <a:lt2>
      <a:srgbClr val="FFFFFF"/>
    </a:lt2>
    <a:accent1>
      <a:srgbClr val="81C283"/>
    </a:accent1>
    <a:accent2>
      <a:srgbClr val="A1C77A"/>
    </a:accent2>
    <a:accent3>
      <a:srgbClr val="BACC6F"/>
    </a:accent3>
    <a:accent4>
      <a:srgbClr val="CFD160"/>
    </a:accent4>
    <a:accent5>
      <a:srgbClr val="E5D554"/>
    </a:accent5>
    <a:accent6>
      <a:srgbClr val="F8D843"/>
    </a:accent6>
    <a:hlink>
      <a:srgbClr val="4853D4"/>
    </a:hlink>
    <a:folHlink>
      <a:srgbClr val="5C2671"/>
    </a:folHlink>
  </a:clrScheme>
</a:themeOverride>
</file>

<file path=docProps/app.xml><?xml version="1.0" encoding="utf-8"?>
<Properties xmlns="http://schemas.openxmlformats.org/officeDocument/2006/extended-properties" xmlns:vt="http://schemas.openxmlformats.org/officeDocument/2006/docPropsVTypes">
  <TotalTime>0</TotalTime>
  <Words>1068</Words>
  <Application>WPS 演示</Application>
  <PresentationFormat>宽屏</PresentationFormat>
  <Paragraphs>51</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13</vt:i4>
      </vt:variant>
    </vt:vector>
  </HeadingPairs>
  <TitlesOfParts>
    <vt:vector size="25" baseType="lpstr">
      <vt:lpstr>Arial</vt:lpstr>
      <vt:lpstr>宋体</vt:lpstr>
      <vt:lpstr>Wingdings</vt:lpstr>
      <vt:lpstr>微软雅黑</vt:lpstr>
      <vt:lpstr>汉仪旗黑-85S</vt:lpstr>
      <vt:lpstr>黑体</vt:lpstr>
      <vt:lpstr>等线</vt:lpstr>
      <vt:lpstr>WPS-Numbers</vt:lpstr>
      <vt:lpstr>Calibri</vt:lpstr>
      <vt:lpstr>Arial Unicode MS</vt:lpstr>
      <vt:lpstr>1_Office 主题​​</vt:lpstr>
      <vt:lpstr>2_Office 主题​​</vt:lpstr>
      <vt:lpstr>spark学习分享</vt:lpstr>
      <vt:lpstr>PowerPoint 演示文稿</vt:lpstr>
      <vt:lpstr>1.spark生态圈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JSDu</dc:creator>
  <cp:lastModifiedBy>JSDu</cp:lastModifiedBy>
  <cp:revision>149</cp:revision>
  <dcterms:created xsi:type="dcterms:W3CDTF">2022-06-28T00:45:00Z</dcterms:created>
  <dcterms:modified xsi:type="dcterms:W3CDTF">2022-06-28T08:15:03Z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55A4713AECD1405E8157EB5C4C342C5C</vt:lpwstr>
  </property>
  <property fmtid="{D5CDD505-2E9C-101B-9397-08002B2CF9AE}" pid="3" name="KSOProductBuildVer">
    <vt:lpwstr>2052-11.1.0.11830</vt:lpwstr>
  </property>
</Properties>
</file>